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Hind"/>
      <p:regular r:id="rId26"/>
      <p:bold r:id="rId27"/>
    </p:embeddedFont>
    <p:embeddedFont>
      <p:font typeface="Pompiere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Hind-regular.fntdata"/><Relationship Id="rId25" Type="http://schemas.openxmlformats.org/officeDocument/2006/relationships/slide" Target="slides/slide21.xml"/><Relationship Id="rId28" Type="http://schemas.openxmlformats.org/officeDocument/2006/relationships/font" Target="fonts/Pompiere-regular.fntdata"/><Relationship Id="rId27" Type="http://schemas.openxmlformats.org/officeDocument/2006/relationships/font" Target="fonts/Hin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6ad7e23cbf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6ad7e23cbf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d73ce7356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d73ce7356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d51bd29dc0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1d51bd29dc0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d51bd29dc0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d51bd29dc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d51bd29dc0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d51bd29dc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d51bd29dc0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d51bd29dc0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d51bd29dc0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d51bd29dc0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d51bd29dc0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1d51bd29dc0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d51bd29dc0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1d51bd29dc0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d51bd29dc0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1d51bd29dc0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1d51bd29dc0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1d51bd29dc0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709763f328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709763f328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d51bd29dc0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1d51bd29dc0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d51bd29dc0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d51bd29dc0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6b47115854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6b47115854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d51bd29dc0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d51bd29dc0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d51bd29dc0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d51bd29dc0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d51bd29dc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1d51bd29dc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d51bd29dc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d51bd29dc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d51bd29dc0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d51bd29dc0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d73ce7356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d73ce7356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5925750" y="860400"/>
            <a:ext cx="2498400" cy="26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5925750" y="3659875"/>
            <a:ext cx="2498400" cy="5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flipH="1">
            <a:off x="-1504831" y="1782683"/>
            <a:ext cx="6795898" cy="3371479"/>
          </a:xfrm>
          <a:custGeom>
            <a:rect b="b" l="l" r="r" t="t"/>
            <a:pathLst>
              <a:path extrusionOk="0" h="90686" w="182796">
                <a:moveTo>
                  <a:pt x="42095" y="260"/>
                </a:moveTo>
                <a:cubicBezTo>
                  <a:pt x="32418" y="893"/>
                  <a:pt x="23619" y="6668"/>
                  <a:pt x="17167" y="14056"/>
                </a:cubicBezTo>
                <a:cubicBezTo>
                  <a:pt x="14287" y="17340"/>
                  <a:pt x="11810" y="20954"/>
                  <a:pt x="9563" y="24699"/>
                </a:cubicBezTo>
                <a:cubicBezTo>
                  <a:pt x="4782" y="32677"/>
                  <a:pt x="1469" y="39878"/>
                  <a:pt x="649" y="49224"/>
                </a:cubicBezTo>
                <a:cubicBezTo>
                  <a:pt x="1" y="56857"/>
                  <a:pt x="821" y="64561"/>
                  <a:pt x="3068" y="71892"/>
                </a:cubicBezTo>
                <a:cubicBezTo>
                  <a:pt x="4695" y="77249"/>
                  <a:pt x="6985" y="82376"/>
                  <a:pt x="9894" y="87157"/>
                </a:cubicBezTo>
                <a:cubicBezTo>
                  <a:pt x="10125" y="87517"/>
                  <a:pt x="10974" y="89159"/>
                  <a:pt x="11853" y="90541"/>
                </a:cubicBezTo>
                <a:cubicBezTo>
                  <a:pt x="11954" y="90685"/>
                  <a:pt x="170022" y="90426"/>
                  <a:pt x="170022" y="90426"/>
                </a:cubicBezTo>
                <a:cubicBezTo>
                  <a:pt x="178562" y="73087"/>
                  <a:pt x="182796" y="57346"/>
                  <a:pt x="181442" y="44313"/>
                </a:cubicBezTo>
                <a:cubicBezTo>
                  <a:pt x="179973" y="30243"/>
                  <a:pt x="177727" y="16980"/>
                  <a:pt x="159048" y="8483"/>
                </a:cubicBezTo>
                <a:cubicBezTo>
                  <a:pt x="140370" y="1"/>
                  <a:pt x="120438" y="14661"/>
                  <a:pt x="102019" y="14920"/>
                </a:cubicBezTo>
                <a:cubicBezTo>
                  <a:pt x="95294" y="15007"/>
                  <a:pt x="89173" y="12443"/>
                  <a:pt x="82851" y="10514"/>
                </a:cubicBezTo>
                <a:cubicBezTo>
                  <a:pt x="76039" y="8440"/>
                  <a:pt x="69213" y="6294"/>
                  <a:pt x="62416" y="4105"/>
                </a:cubicBezTo>
                <a:cubicBezTo>
                  <a:pt x="56410" y="2161"/>
                  <a:pt x="50247" y="202"/>
                  <a:pt x="43982" y="202"/>
                </a:cubicBezTo>
                <a:cubicBezTo>
                  <a:pt x="43348" y="202"/>
                  <a:pt x="42729" y="231"/>
                  <a:pt x="42095" y="274"/>
                </a:cubicBezTo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-1447" y="2804246"/>
            <a:ext cx="5150645" cy="2346160"/>
          </a:xfrm>
          <a:custGeom>
            <a:rect b="b" l="l" r="r" t="t"/>
            <a:pathLst>
              <a:path extrusionOk="0" h="63107" w="138542">
                <a:moveTo>
                  <a:pt x="37084" y="1498"/>
                </a:moveTo>
                <a:cubicBezTo>
                  <a:pt x="30834" y="4018"/>
                  <a:pt x="25966" y="9116"/>
                  <a:pt x="22193" y="14704"/>
                </a:cubicBezTo>
                <a:cubicBezTo>
                  <a:pt x="18406" y="20277"/>
                  <a:pt x="15554" y="26427"/>
                  <a:pt x="12055" y="32173"/>
                </a:cubicBezTo>
                <a:cubicBezTo>
                  <a:pt x="8123" y="38653"/>
                  <a:pt x="7331" y="42153"/>
                  <a:pt x="1916" y="47452"/>
                </a:cubicBezTo>
                <a:cubicBezTo>
                  <a:pt x="1" y="49325"/>
                  <a:pt x="103892" y="63020"/>
                  <a:pt x="103892" y="63020"/>
                </a:cubicBezTo>
                <a:lnTo>
                  <a:pt x="129540" y="63107"/>
                </a:lnTo>
                <a:lnTo>
                  <a:pt x="138541" y="63107"/>
                </a:lnTo>
                <a:lnTo>
                  <a:pt x="138541" y="42225"/>
                </a:lnTo>
                <a:cubicBezTo>
                  <a:pt x="136885" y="41591"/>
                  <a:pt x="134955" y="41116"/>
                  <a:pt x="133040" y="41289"/>
                </a:cubicBezTo>
                <a:cubicBezTo>
                  <a:pt x="132262" y="41361"/>
                  <a:pt x="131484" y="41490"/>
                  <a:pt x="130721" y="41692"/>
                </a:cubicBezTo>
                <a:cubicBezTo>
                  <a:pt x="125119" y="43190"/>
                  <a:pt x="119013" y="42426"/>
                  <a:pt x="114333" y="38812"/>
                </a:cubicBezTo>
                <a:cubicBezTo>
                  <a:pt x="109364" y="34981"/>
                  <a:pt x="106513" y="28644"/>
                  <a:pt x="100997" y="25620"/>
                </a:cubicBezTo>
                <a:cubicBezTo>
                  <a:pt x="96259" y="23013"/>
                  <a:pt x="90599" y="23373"/>
                  <a:pt x="84997" y="23734"/>
                </a:cubicBezTo>
                <a:cubicBezTo>
                  <a:pt x="78805" y="24137"/>
                  <a:pt x="72684" y="24540"/>
                  <a:pt x="67917" y="20968"/>
                </a:cubicBezTo>
                <a:cubicBezTo>
                  <a:pt x="62373" y="16821"/>
                  <a:pt x="61091" y="8843"/>
                  <a:pt x="56036" y="4119"/>
                </a:cubicBezTo>
                <a:cubicBezTo>
                  <a:pt x="53012" y="1296"/>
                  <a:pt x="48922" y="0"/>
                  <a:pt x="44760" y="0"/>
                </a:cubicBezTo>
                <a:cubicBezTo>
                  <a:pt x="42125" y="0"/>
                  <a:pt x="39518" y="504"/>
                  <a:pt x="37084" y="1484"/>
                </a:cubicBezTo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568224" y="3606277"/>
            <a:ext cx="4655367" cy="1546287"/>
          </a:xfrm>
          <a:custGeom>
            <a:rect b="b" l="l" r="r" t="t"/>
            <a:pathLst>
              <a:path extrusionOk="0" h="41592" w="125220">
                <a:moveTo>
                  <a:pt x="44111" y="3658"/>
                </a:moveTo>
                <a:cubicBezTo>
                  <a:pt x="40165" y="6654"/>
                  <a:pt x="37184" y="10758"/>
                  <a:pt x="33670" y="14286"/>
                </a:cubicBezTo>
                <a:cubicBezTo>
                  <a:pt x="30156" y="17815"/>
                  <a:pt x="25750" y="20897"/>
                  <a:pt x="20810" y="20954"/>
                </a:cubicBezTo>
                <a:cubicBezTo>
                  <a:pt x="17973" y="20997"/>
                  <a:pt x="15222" y="20018"/>
                  <a:pt x="12486" y="19039"/>
                </a:cubicBezTo>
                <a:cubicBezTo>
                  <a:pt x="9375" y="17915"/>
                  <a:pt x="6265" y="16807"/>
                  <a:pt x="3024" y="17195"/>
                </a:cubicBezTo>
                <a:cubicBezTo>
                  <a:pt x="1987" y="17325"/>
                  <a:pt x="965" y="17599"/>
                  <a:pt x="0" y="18016"/>
                </a:cubicBezTo>
                <a:cubicBezTo>
                  <a:pt x="346" y="19644"/>
                  <a:pt x="778" y="21257"/>
                  <a:pt x="1253" y="22855"/>
                </a:cubicBezTo>
                <a:cubicBezTo>
                  <a:pt x="2880" y="28212"/>
                  <a:pt x="5170" y="33339"/>
                  <a:pt x="8079" y="38106"/>
                </a:cubicBezTo>
                <a:cubicBezTo>
                  <a:pt x="8310" y="38481"/>
                  <a:pt x="9174" y="40137"/>
                  <a:pt x="10052" y="41519"/>
                </a:cubicBezTo>
                <a:cubicBezTo>
                  <a:pt x="10124" y="41591"/>
                  <a:pt x="125162" y="41418"/>
                  <a:pt x="125219" y="41505"/>
                </a:cubicBezTo>
                <a:cubicBezTo>
                  <a:pt x="124859" y="41217"/>
                  <a:pt x="124557" y="40886"/>
                  <a:pt x="124297" y="40511"/>
                </a:cubicBezTo>
                <a:cubicBezTo>
                  <a:pt x="122526" y="38106"/>
                  <a:pt x="119099" y="37818"/>
                  <a:pt x="116161" y="38120"/>
                </a:cubicBezTo>
                <a:cubicBezTo>
                  <a:pt x="113223" y="38437"/>
                  <a:pt x="110127" y="39114"/>
                  <a:pt x="107419" y="37919"/>
                </a:cubicBezTo>
                <a:cubicBezTo>
                  <a:pt x="102134" y="35571"/>
                  <a:pt x="101558" y="27766"/>
                  <a:pt x="96921" y="24281"/>
                </a:cubicBezTo>
                <a:cubicBezTo>
                  <a:pt x="93695" y="21847"/>
                  <a:pt x="89605" y="22164"/>
                  <a:pt x="85457" y="22481"/>
                </a:cubicBezTo>
                <a:cubicBezTo>
                  <a:pt x="81943" y="22740"/>
                  <a:pt x="78386" y="23014"/>
                  <a:pt x="75276" y="21602"/>
                </a:cubicBezTo>
                <a:cubicBezTo>
                  <a:pt x="66952" y="17843"/>
                  <a:pt x="66347" y="4450"/>
                  <a:pt x="57965" y="836"/>
                </a:cubicBezTo>
                <a:cubicBezTo>
                  <a:pt x="56655" y="274"/>
                  <a:pt x="55258" y="0"/>
                  <a:pt x="53846" y="15"/>
                </a:cubicBezTo>
                <a:cubicBezTo>
                  <a:pt x="50419" y="15"/>
                  <a:pt x="46919" y="1527"/>
                  <a:pt x="44111" y="3658"/>
                </a:cubicBezTo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 flipH="1">
            <a:off x="-518832" y="2571746"/>
            <a:ext cx="1301062" cy="1333212"/>
          </a:xfrm>
          <a:custGeom>
            <a:rect b="b" l="l" r="r" t="t"/>
            <a:pathLst>
              <a:path extrusionOk="0" h="15569" w="15194">
                <a:moveTo>
                  <a:pt x="13955" y="5502"/>
                </a:moveTo>
                <a:cubicBezTo>
                  <a:pt x="12343" y="2204"/>
                  <a:pt x="7936" y="0"/>
                  <a:pt x="4436" y="3687"/>
                </a:cubicBezTo>
                <a:cubicBezTo>
                  <a:pt x="1" y="8367"/>
                  <a:pt x="5416" y="15568"/>
                  <a:pt x="11176" y="12875"/>
                </a:cubicBezTo>
                <a:cubicBezTo>
                  <a:pt x="14805" y="11190"/>
                  <a:pt x="15194" y="8022"/>
                  <a:pt x="13955" y="5502"/>
                </a:cubicBezTo>
                <a:close/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0" y="2505825"/>
            <a:ext cx="5927168" cy="276470"/>
          </a:xfrm>
          <a:custGeom>
            <a:rect b="b" l="l" r="r" t="t"/>
            <a:pathLst>
              <a:path extrusionOk="0" h="19216" w="168757">
                <a:moveTo>
                  <a:pt x="0" y="1"/>
                </a:moveTo>
                <a:lnTo>
                  <a:pt x="168757" y="1"/>
                </a:lnTo>
                <a:lnTo>
                  <a:pt x="168757" y="19216"/>
                </a:lnTo>
                <a:lnTo>
                  <a:pt x="0" y="19216"/>
                </a:lnTo>
                <a:close/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920925" y="908575"/>
            <a:ext cx="5006400" cy="207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920925" y="2937600"/>
            <a:ext cx="50064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7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/>
          <p:nvPr/>
        </p:nvSpPr>
        <p:spPr>
          <a:xfrm flipH="1">
            <a:off x="5997499" y="2188625"/>
            <a:ext cx="3146501" cy="2952286"/>
          </a:xfrm>
          <a:custGeom>
            <a:rect b="b" l="l" r="r" t="t"/>
            <a:pathLst>
              <a:path extrusionOk="0" h="92115" w="95457">
                <a:moveTo>
                  <a:pt x="0" y="17"/>
                </a:moveTo>
                <a:cubicBezTo>
                  <a:pt x="7235" y="317"/>
                  <a:pt x="19533" y="5414"/>
                  <a:pt x="26183" y="34169"/>
                </a:cubicBezTo>
                <a:cubicBezTo>
                  <a:pt x="33869" y="67319"/>
                  <a:pt x="55974" y="71780"/>
                  <a:pt x="65281" y="72147"/>
                </a:cubicBezTo>
                <a:cubicBezTo>
                  <a:pt x="70728" y="72365"/>
                  <a:pt x="76091" y="73551"/>
                  <a:pt x="80953" y="75840"/>
                </a:cubicBezTo>
                <a:cubicBezTo>
                  <a:pt x="87369" y="78864"/>
                  <a:pt x="94303" y="83960"/>
                  <a:pt x="95456" y="92114"/>
                </a:cubicBezTo>
                <a:lnTo>
                  <a:pt x="0" y="92114"/>
                </a:lnTo>
                <a:cubicBezTo>
                  <a:pt x="0" y="92114"/>
                  <a:pt x="0" y="0"/>
                  <a:pt x="0" y="17"/>
                </a:cubicBezTo>
                <a:close/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6118088" y="1929640"/>
            <a:ext cx="3025773" cy="3213548"/>
          </a:xfrm>
          <a:custGeom>
            <a:rect b="b" l="l" r="r" t="t"/>
            <a:pathLst>
              <a:path extrusionOk="0" h="164481" w="154870">
                <a:moveTo>
                  <a:pt x="28" y="164344"/>
                </a:moveTo>
                <a:cubicBezTo>
                  <a:pt x="1561" y="153364"/>
                  <a:pt x="9830" y="132554"/>
                  <a:pt x="48712" y="118946"/>
                </a:cubicBezTo>
                <a:cubicBezTo>
                  <a:pt x="103639" y="99724"/>
                  <a:pt x="93946" y="55284"/>
                  <a:pt x="93946" y="55284"/>
                </a:cubicBezTo>
                <a:cubicBezTo>
                  <a:pt x="93946" y="55284"/>
                  <a:pt x="83869" y="1"/>
                  <a:pt x="154869" y="3834"/>
                </a:cubicBezTo>
                <a:cubicBezTo>
                  <a:pt x="154705" y="3971"/>
                  <a:pt x="154705" y="164152"/>
                  <a:pt x="154705" y="164152"/>
                </a:cubicBezTo>
                <a:cubicBezTo>
                  <a:pt x="154705" y="164152"/>
                  <a:pt x="0" y="164481"/>
                  <a:pt x="28" y="164344"/>
                </a:cubicBezTo>
                <a:close/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hasCustomPrompt="1" idx="2" type="title"/>
          </p:nvPr>
        </p:nvSpPr>
        <p:spPr>
          <a:xfrm>
            <a:off x="720150" y="1470375"/>
            <a:ext cx="1680900" cy="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/>
          <p:nvPr>
            <p:ph idx="1" type="subTitle"/>
          </p:nvPr>
        </p:nvSpPr>
        <p:spPr>
          <a:xfrm>
            <a:off x="720000" y="1965275"/>
            <a:ext cx="16809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" name="Google Shape;63;p13"/>
          <p:cNvSpPr txBox="1"/>
          <p:nvPr>
            <p:ph idx="3" type="subTitle"/>
          </p:nvPr>
        </p:nvSpPr>
        <p:spPr>
          <a:xfrm>
            <a:off x="720000" y="2326675"/>
            <a:ext cx="16809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4" name="Google Shape;64;p13"/>
          <p:cNvSpPr txBox="1"/>
          <p:nvPr>
            <p:ph hasCustomPrompt="1" idx="4" type="title"/>
          </p:nvPr>
        </p:nvSpPr>
        <p:spPr>
          <a:xfrm>
            <a:off x="4294388" y="1470375"/>
            <a:ext cx="1680900" cy="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/>
          <p:nvPr>
            <p:ph idx="5" type="subTitle"/>
          </p:nvPr>
        </p:nvSpPr>
        <p:spPr>
          <a:xfrm>
            <a:off x="4294238" y="1965275"/>
            <a:ext cx="16809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6" name="Google Shape;66;p13"/>
          <p:cNvSpPr txBox="1"/>
          <p:nvPr>
            <p:ph idx="6" type="subTitle"/>
          </p:nvPr>
        </p:nvSpPr>
        <p:spPr>
          <a:xfrm>
            <a:off x="4294246" y="2326675"/>
            <a:ext cx="16809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13"/>
          <p:cNvSpPr txBox="1"/>
          <p:nvPr>
            <p:ph hasCustomPrompt="1" idx="7" type="title"/>
          </p:nvPr>
        </p:nvSpPr>
        <p:spPr>
          <a:xfrm>
            <a:off x="2507188" y="1470375"/>
            <a:ext cx="1680900" cy="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/>
          <p:nvPr>
            <p:ph idx="8" type="subTitle"/>
          </p:nvPr>
        </p:nvSpPr>
        <p:spPr>
          <a:xfrm>
            <a:off x="2507038" y="1965275"/>
            <a:ext cx="16809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9" name="Google Shape;69;p13"/>
          <p:cNvSpPr txBox="1"/>
          <p:nvPr>
            <p:ph idx="9" type="subTitle"/>
          </p:nvPr>
        </p:nvSpPr>
        <p:spPr>
          <a:xfrm>
            <a:off x="2507042" y="2326675"/>
            <a:ext cx="16809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13"/>
          <p:cNvSpPr txBox="1"/>
          <p:nvPr>
            <p:ph hasCustomPrompt="1" idx="13" type="title"/>
          </p:nvPr>
        </p:nvSpPr>
        <p:spPr>
          <a:xfrm>
            <a:off x="720150" y="2937600"/>
            <a:ext cx="1680900" cy="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/>
          <p:nvPr>
            <p:ph idx="14" type="subTitle"/>
          </p:nvPr>
        </p:nvSpPr>
        <p:spPr>
          <a:xfrm>
            <a:off x="720000" y="3432500"/>
            <a:ext cx="16809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2" name="Google Shape;72;p13"/>
          <p:cNvSpPr txBox="1"/>
          <p:nvPr>
            <p:ph idx="15" type="subTitle"/>
          </p:nvPr>
        </p:nvSpPr>
        <p:spPr>
          <a:xfrm>
            <a:off x="720000" y="3793900"/>
            <a:ext cx="16809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3" name="Google Shape;73;p13"/>
          <p:cNvSpPr txBox="1"/>
          <p:nvPr>
            <p:ph hasCustomPrompt="1" idx="16" type="title"/>
          </p:nvPr>
        </p:nvSpPr>
        <p:spPr>
          <a:xfrm>
            <a:off x="2507188" y="2937600"/>
            <a:ext cx="1680900" cy="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/>
          <p:nvPr>
            <p:ph idx="17" type="subTitle"/>
          </p:nvPr>
        </p:nvSpPr>
        <p:spPr>
          <a:xfrm>
            <a:off x="2507038" y="3432500"/>
            <a:ext cx="16809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5" name="Google Shape;75;p13"/>
          <p:cNvSpPr txBox="1"/>
          <p:nvPr>
            <p:ph idx="18" type="subTitle"/>
          </p:nvPr>
        </p:nvSpPr>
        <p:spPr>
          <a:xfrm>
            <a:off x="2507044" y="3793900"/>
            <a:ext cx="16809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CUSTOM_17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>
            <a:off x="4427593" y="3102404"/>
            <a:ext cx="3993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8" name="Google Shape;78;p14"/>
          <p:cNvSpPr txBox="1"/>
          <p:nvPr>
            <p:ph hasCustomPrompt="1" idx="2" type="title"/>
          </p:nvPr>
        </p:nvSpPr>
        <p:spPr>
          <a:xfrm>
            <a:off x="4430425" y="2103825"/>
            <a:ext cx="3993600" cy="9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" name="Google Shape;79;p14"/>
          <p:cNvSpPr txBox="1"/>
          <p:nvPr>
            <p:ph idx="1" type="subTitle"/>
          </p:nvPr>
        </p:nvSpPr>
        <p:spPr>
          <a:xfrm>
            <a:off x="4427475" y="3887049"/>
            <a:ext cx="3993600" cy="29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0" name="Google Shape;80;p14"/>
          <p:cNvSpPr/>
          <p:nvPr/>
        </p:nvSpPr>
        <p:spPr>
          <a:xfrm flipH="1">
            <a:off x="-787948" y="326625"/>
            <a:ext cx="4827298" cy="4831218"/>
          </a:xfrm>
          <a:custGeom>
            <a:rect b="b" l="l" r="r" t="t"/>
            <a:pathLst>
              <a:path extrusionOk="0" h="164481" w="154870">
                <a:moveTo>
                  <a:pt x="28" y="164344"/>
                </a:moveTo>
                <a:cubicBezTo>
                  <a:pt x="1561" y="153364"/>
                  <a:pt x="9830" y="132554"/>
                  <a:pt x="48712" y="118946"/>
                </a:cubicBezTo>
                <a:cubicBezTo>
                  <a:pt x="103639" y="99724"/>
                  <a:pt x="93946" y="55284"/>
                  <a:pt x="93946" y="55284"/>
                </a:cubicBezTo>
                <a:cubicBezTo>
                  <a:pt x="93946" y="55284"/>
                  <a:pt x="83869" y="1"/>
                  <a:pt x="154869" y="3834"/>
                </a:cubicBezTo>
                <a:cubicBezTo>
                  <a:pt x="154705" y="3971"/>
                  <a:pt x="154705" y="164152"/>
                  <a:pt x="154705" y="164152"/>
                </a:cubicBezTo>
                <a:cubicBezTo>
                  <a:pt x="154705" y="164152"/>
                  <a:pt x="0" y="164481"/>
                  <a:pt x="28" y="164344"/>
                </a:cubicBezTo>
                <a:close/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/>
          <p:nvPr/>
        </p:nvSpPr>
        <p:spPr>
          <a:xfrm flipH="1" rot="10800000">
            <a:off x="5189763" y="2"/>
            <a:ext cx="3954231" cy="1859196"/>
          </a:xfrm>
          <a:custGeom>
            <a:rect b="b" l="l" r="r" t="t"/>
            <a:pathLst>
              <a:path extrusionOk="0" h="52416" w="111481">
                <a:moveTo>
                  <a:pt x="111480" y="0"/>
                </a:moveTo>
                <a:cubicBezTo>
                  <a:pt x="103510" y="168"/>
                  <a:pt x="89976" y="3075"/>
                  <a:pt x="82641" y="19449"/>
                </a:cubicBezTo>
                <a:cubicBezTo>
                  <a:pt x="71814" y="43593"/>
                  <a:pt x="33936" y="36124"/>
                  <a:pt x="33936" y="36124"/>
                </a:cubicBezTo>
                <a:cubicBezTo>
                  <a:pt x="33936" y="36124"/>
                  <a:pt x="1" y="34520"/>
                  <a:pt x="6316" y="52415"/>
                </a:cubicBezTo>
                <a:lnTo>
                  <a:pt x="111480" y="52415"/>
                </a:lnTo>
                <a:cubicBezTo>
                  <a:pt x="111480" y="52415"/>
                  <a:pt x="111480" y="0"/>
                  <a:pt x="111480" y="0"/>
                </a:cubicBezTo>
                <a:close/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3">
  <p:cSld name="CUSTOM_17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2924493" y="2532916"/>
            <a:ext cx="3993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4" name="Google Shape;84;p15"/>
          <p:cNvSpPr txBox="1"/>
          <p:nvPr>
            <p:ph hasCustomPrompt="1" idx="2" type="title"/>
          </p:nvPr>
        </p:nvSpPr>
        <p:spPr>
          <a:xfrm>
            <a:off x="2927325" y="1534338"/>
            <a:ext cx="3993600" cy="9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7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5" name="Google Shape;85;p15"/>
          <p:cNvSpPr txBox="1"/>
          <p:nvPr>
            <p:ph idx="1" type="subTitle"/>
          </p:nvPr>
        </p:nvSpPr>
        <p:spPr>
          <a:xfrm>
            <a:off x="2924375" y="3317562"/>
            <a:ext cx="3993600" cy="29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6" name="Google Shape;86;p15"/>
          <p:cNvSpPr/>
          <p:nvPr/>
        </p:nvSpPr>
        <p:spPr>
          <a:xfrm flipH="1" rot="5400000">
            <a:off x="-388504" y="388398"/>
            <a:ext cx="3905458" cy="3128449"/>
          </a:xfrm>
          <a:custGeom>
            <a:rect b="b" l="l" r="r" t="t"/>
            <a:pathLst>
              <a:path extrusionOk="0" h="52416" w="111481">
                <a:moveTo>
                  <a:pt x="111480" y="0"/>
                </a:moveTo>
                <a:cubicBezTo>
                  <a:pt x="103510" y="168"/>
                  <a:pt x="89976" y="3075"/>
                  <a:pt x="82641" y="19449"/>
                </a:cubicBezTo>
                <a:cubicBezTo>
                  <a:pt x="71814" y="43593"/>
                  <a:pt x="33936" y="36124"/>
                  <a:pt x="33936" y="36124"/>
                </a:cubicBezTo>
                <a:cubicBezTo>
                  <a:pt x="33936" y="36124"/>
                  <a:pt x="1" y="34520"/>
                  <a:pt x="6316" y="52415"/>
                </a:cubicBezTo>
                <a:lnTo>
                  <a:pt x="111480" y="52415"/>
                </a:lnTo>
                <a:cubicBezTo>
                  <a:pt x="111480" y="52415"/>
                  <a:pt x="111480" y="0"/>
                  <a:pt x="111480" y="0"/>
                </a:cubicBezTo>
                <a:close/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/>
          <p:nvPr/>
        </p:nvSpPr>
        <p:spPr>
          <a:xfrm flipH="1" rot="-5400000">
            <a:off x="5005889" y="1005385"/>
            <a:ext cx="3954231" cy="4321961"/>
          </a:xfrm>
          <a:custGeom>
            <a:rect b="b" l="l" r="r" t="t"/>
            <a:pathLst>
              <a:path extrusionOk="0" h="52416" w="111481">
                <a:moveTo>
                  <a:pt x="111480" y="0"/>
                </a:moveTo>
                <a:cubicBezTo>
                  <a:pt x="103510" y="168"/>
                  <a:pt x="89976" y="3075"/>
                  <a:pt x="82641" y="19449"/>
                </a:cubicBezTo>
                <a:cubicBezTo>
                  <a:pt x="71814" y="43593"/>
                  <a:pt x="33936" y="36124"/>
                  <a:pt x="33936" y="36124"/>
                </a:cubicBezTo>
                <a:cubicBezTo>
                  <a:pt x="33936" y="36124"/>
                  <a:pt x="1" y="34520"/>
                  <a:pt x="6316" y="52415"/>
                </a:cubicBezTo>
                <a:lnTo>
                  <a:pt x="111480" y="52415"/>
                </a:lnTo>
                <a:cubicBezTo>
                  <a:pt x="111480" y="52415"/>
                  <a:pt x="111480" y="0"/>
                  <a:pt x="111480" y="0"/>
                </a:cubicBezTo>
                <a:close/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4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/>
          <p:nvPr/>
        </p:nvSpPr>
        <p:spPr>
          <a:xfrm>
            <a:off x="-71150" y="1614625"/>
            <a:ext cx="9286200" cy="479100"/>
          </a:xfrm>
          <a:prstGeom prst="rect">
            <a:avLst/>
          </a:pr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1" name="Google Shape;91;p16"/>
          <p:cNvSpPr txBox="1"/>
          <p:nvPr>
            <p:ph idx="1" type="subTitle"/>
          </p:nvPr>
        </p:nvSpPr>
        <p:spPr>
          <a:xfrm>
            <a:off x="791238" y="1614625"/>
            <a:ext cx="2352900" cy="47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2" name="Google Shape;92;p16"/>
          <p:cNvSpPr txBox="1"/>
          <p:nvPr>
            <p:ph idx="2" type="subTitle"/>
          </p:nvPr>
        </p:nvSpPr>
        <p:spPr>
          <a:xfrm>
            <a:off x="791300" y="3808800"/>
            <a:ext cx="2352900" cy="7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3" name="Google Shape;93;p16"/>
          <p:cNvSpPr txBox="1"/>
          <p:nvPr>
            <p:ph idx="3" type="subTitle"/>
          </p:nvPr>
        </p:nvSpPr>
        <p:spPr>
          <a:xfrm>
            <a:off x="3395550" y="1614625"/>
            <a:ext cx="2352900" cy="47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4" name="Google Shape;94;p16"/>
          <p:cNvSpPr txBox="1"/>
          <p:nvPr>
            <p:ph idx="4" type="subTitle"/>
          </p:nvPr>
        </p:nvSpPr>
        <p:spPr>
          <a:xfrm>
            <a:off x="3395550" y="3808800"/>
            <a:ext cx="2352900" cy="7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5" name="Google Shape;95;p16"/>
          <p:cNvSpPr txBox="1"/>
          <p:nvPr>
            <p:ph idx="5" type="subTitle"/>
          </p:nvPr>
        </p:nvSpPr>
        <p:spPr>
          <a:xfrm>
            <a:off x="5999863" y="1614625"/>
            <a:ext cx="2352900" cy="47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6" name="Google Shape;96;p16"/>
          <p:cNvSpPr txBox="1"/>
          <p:nvPr>
            <p:ph idx="6" type="subTitle"/>
          </p:nvPr>
        </p:nvSpPr>
        <p:spPr>
          <a:xfrm>
            <a:off x="5999878" y="3808800"/>
            <a:ext cx="2352900" cy="7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9" name="Google Shape;99;p17"/>
          <p:cNvSpPr txBox="1"/>
          <p:nvPr>
            <p:ph idx="1" type="subTitle"/>
          </p:nvPr>
        </p:nvSpPr>
        <p:spPr>
          <a:xfrm>
            <a:off x="2765325" y="1424050"/>
            <a:ext cx="2328600" cy="21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5715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ompiere"/>
              <a:buChar char="❏"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❏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❏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❏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❏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❏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❏"/>
              <a:defRPr sz="2100"/>
            </a:lvl9pPr>
          </a:lstStyle>
          <a:p/>
        </p:txBody>
      </p:sp>
      <p:sp>
        <p:nvSpPr>
          <p:cNvPr id="100" name="Google Shape;100;p17"/>
          <p:cNvSpPr txBox="1"/>
          <p:nvPr>
            <p:ph idx="2" type="subTitle"/>
          </p:nvPr>
        </p:nvSpPr>
        <p:spPr>
          <a:xfrm>
            <a:off x="5595175" y="1424050"/>
            <a:ext cx="205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1" name="Google Shape;101;p17"/>
          <p:cNvSpPr txBox="1"/>
          <p:nvPr>
            <p:ph idx="3" type="subTitle"/>
          </p:nvPr>
        </p:nvSpPr>
        <p:spPr>
          <a:xfrm>
            <a:off x="5595300" y="1781950"/>
            <a:ext cx="2055600" cy="6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2" name="Google Shape;102;p17"/>
          <p:cNvSpPr txBox="1"/>
          <p:nvPr>
            <p:ph idx="4" type="subTitle"/>
          </p:nvPr>
        </p:nvSpPr>
        <p:spPr>
          <a:xfrm>
            <a:off x="5595175" y="2548175"/>
            <a:ext cx="205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3" name="Google Shape;103;p17"/>
          <p:cNvSpPr txBox="1"/>
          <p:nvPr>
            <p:ph idx="5" type="subTitle"/>
          </p:nvPr>
        </p:nvSpPr>
        <p:spPr>
          <a:xfrm>
            <a:off x="5595300" y="2906075"/>
            <a:ext cx="2055600" cy="6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4" name="Google Shape;104;p17"/>
          <p:cNvSpPr txBox="1"/>
          <p:nvPr>
            <p:ph idx="6" type="subTitle"/>
          </p:nvPr>
        </p:nvSpPr>
        <p:spPr>
          <a:xfrm>
            <a:off x="5595175" y="3672300"/>
            <a:ext cx="205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5" name="Google Shape;105;p17"/>
          <p:cNvSpPr txBox="1"/>
          <p:nvPr>
            <p:ph idx="7" type="subTitle"/>
          </p:nvPr>
        </p:nvSpPr>
        <p:spPr>
          <a:xfrm>
            <a:off x="5595300" y="4030200"/>
            <a:ext cx="2055600" cy="6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6" name="Google Shape;106;p17"/>
          <p:cNvSpPr/>
          <p:nvPr/>
        </p:nvSpPr>
        <p:spPr>
          <a:xfrm>
            <a:off x="233" y="2757361"/>
            <a:ext cx="3507616" cy="2385738"/>
          </a:xfrm>
          <a:custGeom>
            <a:rect b="b" l="l" r="r" t="t"/>
            <a:pathLst>
              <a:path extrusionOk="0" h="74438" w="109442">
                <a:moveTo>
                  <a:pt x="0" y="6768"/>
                </a:moveTo>
                <a:cubicBezTo>
                  <a:pt x="0" y="6768"/>
                  <a:pt x="11362" y="1"/>
                  <a:pt x="18430" y="12415"/>
                </a:cubicBezTo>
                <a:cubicBezTo>
                  <a:pt x="31512" y="35389"/>
                  <a:pt x="54604" y="30761"/>
                  <a:pt x="73000" y="33301"/>
                </a:cubicBezTo>
                <a:cubicBezTo>
                  <a:pt x="82106" y="34554"/>
                  <a:pt x="95857" y="41655"/>
                  <a:pt x="100736" y="53551"/>
                </a:cubicBezTo>
                <a:cubicBezTo>
                  <a:pt x="102858" y="58714"/>
                  <a:pt x="109441" y="74337"/>
                  <a:pt x="109441" y="74337"/>
                </a:cubicBezTo>
                <a:lnTo>
                  <a:pt x="0" y="74437"/>
                </a:lnTo>
                <a:close/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/>
          <p:nvPr/>
        </p:nvSpPr>
        <p:spPr>
          <a:xfrm>
            <a:off x="7845432" y="-1022"/>
            <a:ext cx="1298634" cy="4143777"/>
          </a:xfrm>
          <a:custGeom>
            <a:rect b="b" l="l" r="r" t="t"/>
            <a:pathLst>
              <a:path extrusionOk="0" h="129291" w="40519">
                <a:moveTo>
                  <a:pt x="6484" y="0"/>
                </a:moveTo>
                <a:cubicBezTo>
                  <a:pt x="6484" y="0"/>
                  <a:pt x="1" y="14202"/>
                  <a:pt x="14420" y="37811"/>
                </a:cubicBezTo>
                <a:cubicBezTo>
                  <a:pt x="28823" y="61404"/>
                  <a:pt x="19215" y="82289"/>
                  <a:pt x="19215" y="82289"/>
                </a:cubicBezTo>
                <a:cubicBezTo>
                  <a:pt x="19215" y="82289"/>
                  <a:pt x="5013" y="115506"/>
                  <a:pt x="40519" y="129291"/>
                </a:cubicBezTo>
                <a:lnTo>
                  <a:pt x="40519" y="0"/>
                </a:lnTo>
                <a:close/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columns">
  <p:cSld name="CUSTOM_5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/>
          <p:nvPr/>
        </p:nvSpPr>
        <p:spPr>
          <a:xfrm>
            <a:off x="35" y="124"/>
            <a:ext cx="2446248" cy="1506414"/>
          </a:xfrm>
          <a:custGeom>
            <a:rect b="b" l="l" r="r" t="t"/>
            <a:pathLst>
              <a:path extrusionOk="0" h="47002" w="76326">
                <a:moveTo>
                  <a:pt x="0" y="46985"/>
                </a:moveTo>
                <a:cubicBezTo>
                  <a:pt x="5464" y="46834"/>
                  <a:pt x="14737" y="44228"/>
                  <a:pt x="19750" y="29574"/>
                </a:cubicBezTo>
                <a:cubicBezTo>
                  <a:pt x="27168" y="7920"/>
                  <a:pt x="53100" y="14620"/>
                  <a:pt x="53100" y="14620"/>
                </a:cubicBezTo>
                <a:cubicBezTo>
                  <a:pt x="53100" y="14620"/>
                  <a:pt x="76325" y="16057"/>
                  <a:pt x="71997" y="0"/>
                </a:cubicBezTo>
                <a:lnTo>
                  <a:pt x="0" y="0"/>
                </a:lnTo>
                <a:cubicBezTo>
                  <a:pt x="0" y="0"/>
                  <a:pt x="0" y="47001"/>
                  <a:pt x="0" y="46985"/>
                </a:cubicBezTo>
                <a:close/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/>
          <p:nvPr/>
        </p:nvSpPr>
        <p:spPr>
          <a:xfrm>
            <a:off x="7618737" y="124"/>
            <a:ext cx="1525163" cy="2402853"/>
          </a:xfrm>
          <a:custGeom>
            <a:rect b="b" l="l" r="r" t="t"/>
            <a:pathLst>
              <a:path extrusionOk="0" h="74972" w="47587">
                <a:moveTo>
                  <a:pt x="0" y="0"/>
                </a:moveTo>
                <a:cubicBezTo>
                  <a:pt x="150" y="5364"/>
                  <a:pt x="2790" y="14470"/>
                  <a:pt x="17644" y="19399"/>
                </a:cubicBezTo>
                <a:cubicBezTo>
                  <a:pt x="39583" y="26684"/>
                  <a:pt x="32799" y="52164"/>
                  <a:pt x="32799" y="52164"/>
                </a:cubicBezTo>
                <a:cubicBezTo>
                  <a:pt x="32799" y="52164"/>
                  <a:pt x="31329" y="74971"/>
                  <a:pt x="47586" y="70727"/>
                </a:cubicBezTo>
                <a:lnTo>
                  <a:pt x="47586" y="0"/>
                </a:lnTo>
                <a:cubicBezTo>
                  <a:pt x="47586" y="0"/>
                  <a:pt x="0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2" name="Google Shape;112;p18"/>
          <p:cNvSpPr txBox="1"/>
          <p:nvPr>
            <p:ph idx="1" type="subTitle"/>
          </p:nvPr>
        </p:nvSpPr>
        <p:spPr>
          <a:xfrm>
            <a:off x="3206675" y="1708800"/>
            <a:ext cx="1392300" cy="2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3" name="Google Shape;113;p18"/>
          <p:cNvSpPr txBox="1"/>
          <p:nvPr>
            <p:ph idx="2" type="subTitle"/>
          </p:nvPr>
        </p:nvSpPr>
        <p:spPr>
          <a:xfrm>
            <a:off x="3206675" y="1938225"/>
            <a:ext cx="13923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4" name="Google Shape;114;p18"/>
          <p:cNvSpPr txBox="1"/>
          <p:nvPr>
            <p:ph idx="3" type="subTitle"/>
          </p:nvPr>
        </p:nvSpPr>
        <p:spPr>
          <a:xfrm>
            <a:off x="5739468" y="1708800"/>
            <a:ext cx="1392300" cy="2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5" name="Google Shape;115;p18"/>
          <p:cNvSpPr txBox="1"/>
          <p:nvPr>
            <p:ph idx="4" type="subTitle"/>
          </p:nvPr>
        </p:nvSpPr>
        <p:spPr>
          <a:xfrm>
            <a:off x="5739475" y="1938300"/>
            <a:ext cx="13923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6" name="Google Shape;116;p18"/>
          <p:cNvSpPr txBox="1"/>
          <p:nvPr>
            <p:ph idx="5" type="subTitle"/>
          </p:nvPr>
        </p:nvSpPr>
        <p:spPr>
          <a:xfrm>
            <a:off x="6879087" y="3430050"/>
            <a:ext cx="1392300" cy="2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7" name="Google Shape;117;p18"/>
          <p:cNvSpPr txBox="1"/>
          <p:nvPr>
            <p:ph idx="6" type="subTitle"/>
          </p:nvPr>
        </p:nvSpPr>
        <p:spPr>
          <a:xfrm>
            <a:off x="6879076" y="3659575"/>
            <a:ext cx="13923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8" name="Google Shape;118;p18"/>
          <p:cNvSpPr txBox="1"/>
          <p:nvPr>
            <p:ph idx="7" type="subTitle"/>
          </p:nvPr>
        </p:nvSpPr>
        <p:spPr>
          <a:xfrm>
            <a:off x="4472556" y="3430050"/>
            <a:ext cx="1392300" cy="2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" name="Google Shape;119;p18"/>
          <p:cNvSpPr txBox="1"/>
          <p:nvPr>
            <p:ph idx="8" type="subTitle"/>
          </p:nvPr>
        </p:nvSpPr>
        <p:spPr>
          <a:xfrm>
            <a:off x="4472552" y="3659575"/>
            <a:ext cx="13923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0" name="Google Shape;120;p18"/>
          <p:cNvSpPr txBox="1"/>
          <p:nvPr>
            <p:ph idx="9" type="subTitle"/>
          </p:nvPr>
        </p:nvSpPr>
        <p:spPr>
          <a:xfrm>
            <a:off x="2067072" y="3430050"/>
            <a:ext cx="1392300" cy="2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1" name="Google Shape;121;p18"/>
          <p:cNvSpPr txBox="1"/>
          <p:nvPr>
            <p:ph idx="13" type="subTitle"/>
          </p:nvPr>
        </p:nvSpPr>
        <p:spPr>
          <a:xfrm>
            <a:off x="2067075" y="3659575"/>
            <a:ext cx="13923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2" name="Google Shape;122;p18"/>
          <p:cNvSpPr txBox="1"/>
          <p:nvPr>
            <p:ph hasCustomPrompt="1" idx="14" type="title"/>
          </p:nvPr>
        </p:nvSpPr>
        <p:spPr>
          <a:xfrm>
            <a:off x="2012325" y="2003425"/>
            <a:ext cx="1071600" cy="3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23" name="Google Shape;123;p18"/>
          <p:cNvSpPr txBox="1"/>
          <p:nvPr>
            <p:ph hasCustomPrompt="1" idx="15" type="title"/>
          </p:nvPr>
        </p:nvSpPr>
        <p:spPr>
          <a:xfrm>
            <a:off x="4545124" y="2003425"/>
            <a:ext cx="1071600" cy="3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24" name="Google Shape;124;p18"/>
          <p:cNvSpPr txBox="1"/>
          <p:nvPr>
            <p:ph hasCustomPrompt="1" idx="16" type="title"/>
          </p:nvPr>
        </p:nvSpPr>
        <p:spPr>
          <a:xfrm>
            <a:off x="5684726" y="3724675"/>
            <a:ext cx="1071600" cy="3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25" name="Google Shape;125;p18"/>
          <p:cNvSpPr txBox="1"/>
          <p:nvPr>
            <p:ph hasCustomPrompt="1" idx="17" type="title"/>
          </p:nvPr>
        </p:nvSpPr>
        <p:spPr>
          <a:xfrm>
            <a:off x="3278200" y="3724675"/>
            <a:ext cx="1071600" cy="3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26" name="Google Shape;126;p18"/>
          <p:cNvSpPr txBox="1"/>
          <p:nvPr>
            <p:ph hasCustomPrompt="1" idx="18" type="title"/>
          </p:nvPr>
        </p:nvSpPr>
        <p:spPr>
          <a:xfrm>
            <a:off x="872625" y="3724675"/>
            <a:ext cx="1071600" cy="3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columns 2">
  <p:cSld name="CUSTOM_2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9" name="Google Shape;129;p19"/>
          <p:cNvSpPr txBox="1"/>
          <p:nvPr>
            <p:ph idx="1" type="subTitle"/>
          </p:nvPr>
        </p:nvSpPr>
        <p:spPr>
          <a:xfrm>
            <a:off x="3840150" y="1451875"/>
            <a:ext cx="14640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0" name="Google Shape;130;p19"/>
          <p:cNvSpPr txBox="1"/>
          <p:nvPr>
            <p:ph hasCustomPrompt="1" idx="2" type="title"/>
          </p:nvPr>
        </p:nvSpPr>
        <p:spPr>
          <a:xfrm>
            <a:off x="3840150" y="3213250"/>
            <a:ext cx="1464000" cy="3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1" name="Google Shape;131;p19"/>
          <p:cNvSpPr txBox="1"/>
          <p:nvPr>
            <p:ph idx="3" type="subTitle"/>
          </p:nvPr>
        </p:nvSpPr>
        <p:spPr>
          <a:xfrm>
            <a:off x="3839925" y="3572600"/>
            <a:ext cx="1464000" cy="9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2" name="Google Shape;132;p19"/>
          <p:cNvSpPr txBox="1"/>
          <p:nvPr>
            <p:ph idx="4" type="subTitle"/>
          </p:nvPr>
        </p:nvSpPr>
        <p:spPr>
          <a:xfrm>
            <a:off x="6960000" y="1451875"/>
            <a:ext cx="14640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3" name="Google Shape;133;p19"/>
          <p:cNvSpPr txBox="1"/>
          <p:nvPr>
            <p:ph hasCustomPrompt="1" idx="5" type="title"/>
          </p:nvPr>
        </p:nvSpPr>
        <p:spPr>
          <a:xfrm>
            <a:off x="6960000" y="3213250"/>
            <a:ext cx="1464000" cy="3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4" name="Google Shape;134;p19"/>
          <p:cNvSpPr txBox="1"/>
          <p:nvPr>
            <p:ph idx="6" type="subTitle"/>
          </p:nvPr>
        </p:nvSpPr>
        <p:spPr>
          <a:xfrm>
            <a:off x="6960000" y="3572600"/>
            <a:ext cx="1464000" cy="9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5" name="Google Shape;135;p19"/>
          <p:cNvSpPr txBox="1"/>
          <p:nvPr>
            <p:ph idx="7" type="subTitle"/>
          </p:nvPr>
        </p:nvSpPr>
        <p:spPr>
          <a:xfrm>
            <a:off x="5400075" y="1451875"/>
            <a:ext cx="14640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6" name="Google Shape;136;p19"/>
          <p:cNvSpPr txBox="1"/>
          <p:nvPr>
            <p:ph hasCustomPrompt="1" idx="8" type="title"/>
          </p:nvPr>
        </p:nvSpPr>
        <p:spPr>
          <a:xfrm>
            <a:off x="5400075" y="3213250"/>
            <a:ext cx="1464000" cy="3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7" name="Google Shape;137;p19"/>
          <p:cNvSpPr txBox="1"/>
          <p:nvPr>
            <p:ph idx="9" type="subTitle"/>
          </p:nvPr>
        </p:nvSpPr>
        <p:spPr>
          <a:xfrm>
            <a:off x="5399963" y="3572600"/>
            <a:ext cx="1464000" cy="9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8" name="Google Shape;138;p19"/>
          <p:cNvSpPr txBox="1"/>
          <p:nvPr>
            <p:ph idx="13" type="subTitle"/>
          </p:nvPr>
        </p:nvSpPr>
        <p:spPr>
          <a:xfrm>
            <a:off x="2279925" y="1451875"/>
            <a:ext cx="14643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9" name="Google Shape;139;p19"/>
          <p:cNvSpPr txBox="1"/>
          <p:nvPr>
            <p:ph hasCustomPrompt="1" idx="14" type="title"/>
          </p:nvPr>
        </p:nvSpPr>
        <p:spPr>
          <a:xfrm>
            <a:off x="2279925" y="3213250"/>
            <a:ext cx="1464300" cy="3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0" name="Google Shape;140;p19"/>
          <p:cNvSpPr txBox="1"/>
          <p:nvPr>
            <p:ph idx="15" type="subTitle"/>
          </p:nvPr>
        </p:nvSpPr>
        <p:spPr>
          <a:xfrm>
            <a:off x="2279888" y="3572600"/>
            <a:ext cx="1464000" cy="9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1" name="Google Shape;141;p19"/>
          <p:cNvSpPr txBox="1"/>
          <p:nvPr>
            <p:ph idx="16" type="subTitle"/>
          </p:nvPr>
        </p:nvSpPr>
        <p:spPr>
          <a:xfrm>
            <a:off x="719700" y="1451875"/>
            <a:ext cx="14643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2" name="Google Shape;142;p19"/>
          <p:cNvSpPr txBox="1"/>
          <p:nvPr>
            <p:ph hasCustomPrompt="1" idx="17" type="title"/>
          </p:nvPr>
        </p:nvSpPr>
        <p:spPr>
          <a:xfrm>
            <a:off x="719700" y="3213250"/>
            <a:ext cx="1464300" cy="3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3" name="Google Shape;143;p19"/>
          <p:cNvSpPr txBox="1"/>
          <p:nvPr>
            <p:ph idx="18" type="subTitle"/>
          </p:nvPr>
        </p:nvSpPr>
        <p:spPr>
          <a:xfrm>
            <a:off x="719850" y="3572600"/>
            <a:ext cx="1464000" cy="9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3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type="title"/>
          </p:nvPr>
        </p:nvSpPr>
        <p:spPr>
          <a:xfrm>
            <a:off x="5443200" y="1767600"/>
            <a:ext cx="2980800" cy="81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6" name="Google Shape;146;p20"/>
          <p:cNvSpPr txBox="1"/>
          <p:nvPr>
            <p:ph idx="1" type="subTitle"/>
          </p:nvPr>
        </p:nvSpPr>
        <p:spPr>
          <a:xfrm>
            <a:off x="5443050" y="2571750"/>
            <a:ext cx="2980800" cy="20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7" name="Google Shape;147;p20"/>
          <p:cNvSpPr/>
          <p:nvPr/>
        </p:nvSpPr>
        <p:spPr>
          <a:xfrm>
            <a:off x="0" y="613131"/>
            <a:ext cx="4867800" cy="4539000"/>
          </a:xfrm>
          <a:custGeom>
            <a:rect b="b" l="l" r="r" t="t"/>
            <a:pathLst>
              <a:path extrusionOk="0" h="181560" w="194712">
                <a:moveTo>
                  <a:pt x="106727" y="133"/>
                </a:moveTo>
                <a:cubicBezTo>
                  <a:pt x="126954" y="1419"/>
                  <a:pt x="145341" y="13241"/>
                  <a:pt x="158826" y="28390"/>
                </a:cubicBezTo>
                <a:cubicBezTo>
                  <a:pt x="164814" y="35110"/>
                  <a:pt x="170004" y="42518"/>
                  <a:pt x="174706" y="50214"/>
                </a:cubicBezTo>
                <a:cubicBezTo>
                  <a:pt x="184665" y="66538"/>
                  <a:pt x="191584" y="81287"/>
                  <a:pt x="193314" y="100450"/>
                </a:cubicBezTo>
                <a:cubicBezTo>
                  <a:pt x="194712" y="116109"/>
                  <a:pt x="192871" y="131922"/>
                  <a:pt x="188235" y="146916"/>
                </a:cubicBezTo>
                <a:cubicBezTo>
                  <a:pt x="184842" y="157894"/>
                  <a:pt x="180051" y="168407"/>
                  <a:pt x="173974" y="178188"/>
                </a:cubicBezTo>
                <a:cubicBezTo>
                  <a:pt x="173708" y="178610"/>
                  <a:pt x="172111" y="181427"/>
                  <a:pt x="172111" y="181427"/>
                </a:cubicBezTo>
                <a:lnTo>
                  <a:pt x="0" y="181560"/>
                </a:lnTo>
                <a:lnTo>
                  <a:pt x="155" y="27635"/>
                </a:lnTo>
                <a:cubicBezTo>
                  <a:pt x="155" y="27635"/>
                  <a:pt x="14394" y="23266"/>
                  <a:pt x="21580" y="21115"/>
                </a:cubicBezTo>
                <a:cubicBezTo>
                  <a:pt x="35820" y="16878"/>
                  <a:pt x="50103" y="12465"/>
                  <a:pt x="64298" y="7962"/>
                </a:cubicBezTo>
                <a:cubicBezTo>
                  <a:pt x="76851" y="4014"/>
                  <a:pt x="89715" y="0"/>
                  <a:pt x="102801" y="0"/>
                </a:cubicBezTo>
                <a:cubicBezTo>
                  <a:pt x="104109" y="0"/>
                  <a:pt x="105418" y="44"/>
                  <a:pt x="106727" y="133"/>
                </a:cubicBezTo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2030400" y="2532925"/>
            <a:ext cx="50760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2030550" y="1534348"/>
            <a:ext cx="5076000" cy="9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2030250" y="3317569"/>
            <a:ext cx="5076000" cy="29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9" name="Google Shape;19;p3"/>
          <p:cNvSpPr/>
          <p:nvPr/>
        </p:nvSpPr>
        <p:spPr>
          <a:xfrm rot="10800000">
            <a:off x="-115" y="-76"/>
            <a:ext cx="4572115" cy="2501947"/>
          </a:xfrm>
          <a:custGeom>
            <a:rect b="b" l="l" r="r" t="t"/>
            <a:pathLst>
              <a:path extrusionOk="0" h="52416" w="111481">
                <a:moveTo>
                  <a:pt x="111480" y="0"/>
                </a:moveTo>
                <a:cubicBezTo>
                  <a:pt x="103510" y="168"/>
                  <a:pt x="89976" y="3075"/>
                  <a:pt x="82641" y="19449"/>
                </a:cubicBezTo>
                <a:cubicBezTo>
                  <a:pt x="71814" y="43593"/>
                  <a:pt x="33936" y="36124"/>
                  <a:pt x="33936" y="36124"/>
                </a:cubicBezTo>
                <a:cubicBezTo>
                  <a:pt x="33936" y="36124"/>
                  <a:pt x="1" y="34520"/>
                  <a:pt x="6316" y="52415"/>
                </a:cubicBezTo>
                <a:lnTo>
                  <a:pt x="111480" y="52415"/>
                </a:lnTo>
                <a:cubicBezTo>
                  <a:pt x="111480" y="52415"/>
                  <a:pt x="111480" y="0"/>
                  <a:pt x="111480" y="0"/>
                </a:cubicBezTo>
                <a:close/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5189688" y="3289527"/>
            <a:ext cx="3954231" cy="1859196"/>
          </a:xfrm>
          <a:custGeom>
            <a:rect b="b" l="l" r="r" t="t"/>
            <a:pathLst>
              <a:path extrusionOk="0" h="52416" w="111481">
                <a:moveTo>
                  <a:pt x="111480" y="0"/>
                </a:moveTo>
                <a:cubicBezTo>
                  <a:pt x="103510" y="168"/>
                  <a:pt x="89976" y="3075"/>
                  <a:pt x="82641" y="19449"/>
                </a:cubicBezTo>
                <a:cubicBezTo>
                  <a:pt x="71814" y="43593"/>
                  <a:pt x="33936" y="36124"/>
                  <a:pt x="33936" y="36124"/>
                </a:cubicBezTo>
                <a:cubicBezTo>
                  <a:pt x="33936" y="36124"/>
                  <a:pt x="1" y="34520"/>
                  <a:pt x="6316" y="52415"/>
                </a:cubicBezTo>
                <a:lnTo>
                  <a:pt x="111480" y="52415"/>
                </a:lnTo>
                <a:cubicBezTo>
                  <a:pt x="111480" y="52415"/>
                  <a:pt x="111480" y="0"/>
                  <a:pt x="111480" y="0"/>
                </a:cubicBezTo>
                <a:close/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CUSTOM_6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0" name="Google Shape;150;p21"/>
          <p:cNvSpPr txBox="1"/>
          <p:nvPr>
            <p:ph idx="1" type="subTitle"/>
          </p:nvPr>
        </p:nvSpPr>
        <p:spPr>
          <a:xfrm>
            <a:off x="3480325" y="1579350"/>
            <a:ext cx="2849700" cy="6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51" name="Google Shape;151;p21"/>
          <p:cNvSpPr txBox="1"/>
          <p:nvPr>
            <p:ph idx="2" type="subTitle"/>
          </p:nvPr>
        </p:nvSpPr>
        <p:spPr>
          <a:xfrm>
            <a:off x="6469550" y="1576225"/>
            <a:ext cx="1954500" cy="6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2" name="Google Shape;152;p21"/>
          <p:cNvSpPr/>
          <p:nvPr/>
        </p:nvSpPr>
        <p:spPr>
          <a:xfrm>
            <a:off x="950" y="2188625"/>
            <a:ext cx="2984702" cy="2952286"/>
          </a:xfrm>
          <a:custGeom>
            <a:rect b="b" l="l" r="r" t="t"/>
            <a:pathLst>
              <a:path extrusionOk="0" h="92115" w="95457">
                <a:moveTo>
                  <a:pt x="0" y="17"/>
                </a:moveTo>
                <a:cubicBezTo>
                  <a:pt x="7235" y="317"/>
                  <a:pt x="19533" y="5414"/>
                  <a:pt x="26183" y="34169"/>
                </a:cubicBezTo>
                <a:cubicBezTo>
                  <a:pt x="33869" y="67319"/>
                  <a:pt x="55974" y="71780"/>
                  <a:pt x="65281" y="72147"/>
                </a:cubicBezTo>
                <a:cubicBezTo>
                  <a:pt x="70728" y="72365"/>
                  <a:pt x="76091" y="73551"/>
                  <a:pt x="80953" y="75840"/>
                </a:cubicBezTo>
                <a:cubicBezTo>
                  <a:pt x="87369" y="78864"/>
                  <a:pt x="94303" y="83960"/>
                  <a:pt x="95456" y="92114"/>
                </a:cubicBezTo>
                <a:lnTo>
                  <a:pt x="0" y="92114"/>
                </a:lnTo>
                <a:cubicBezTo>
                  <a:pt x="0" y="92114"/>
                  <a:pt x="0" y="0"/>
                  <a:pt x="0" y="17"/>
                </a:cubicBezTo>
                <a:close/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1"/>
          <p:cNvSpPr txBox="1"/>
          <p:nvPr>
            <p:ph idx="3" type="subTitle"/>
          </p:nvPr>
        </p:nvSpPr>
        <p:spPr>
          <a:xfrm>
            <a:off x="3480325" y="2629959"/>
            <a:ext cx="2849700" cy="6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54" name="Google Shape;154;p21"/>
          <p:cNvSpPr txBox="1"/>
          <p:nvPr>
            <p:ph idx="4" type="subTitle"/>
          </p:nvPr>
        </p:nvSpPr>
        <p:spPr>
          <a:xfrm>
            <a:off x="6469550" y="2631538"/>
            <a:ext cx="1954500" cy="6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5" name="Google Shape;155;p21"/>
          <p:cNvSpPr txBox="1"/>
          <p:nvPr>
            <p:ph idx="5" type="subTitle"/>
          </p:nvPr>
        </p:nvSpPr>
        <p:spPr>
          <a:xfrm>
            <a:off x="3480325" y="3688450"/>
            <a:ext cx="2849700" cy="6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56" name="Google Shape;156;p21"/>
          <p:cNvSpPr txBox="1"/>
          <p:nvPr>
            <p:ph idx="6" type="subTitle"/>
          </p:nvPr>
        </p:nvSpPr>
        <p:spPr>
          <a:xfrm>
            <a:off x="6469550" y="3688475"/>
            <a:ext cx="1954500" cy="6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3">
  <p:cSld name="CUSTOM_7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/>
          <p:nvPr/>
        </p:nvSpPr>
        <p:spPr>
          <a:xfrm>
            <a:off x="-848" y="1674182"/>
            <a:ext cx="5408662" cy="615873"/>
          </a:xfrm>
          <a:custGeom>
            <a:rect b="b" l="l" r="r" t="t"/>
            <a:pathLst>
              <a:path extrusionOk="0" h="19216" w="168757">
                <a:moveTo>
                  <a:pt x="0" y="1"/>
                </a:moveTo>
                <a:lnTo>
                  <a:pt x="168757" y="1"/>
                </a:lnTo>
                <a:lnTo>
                  <a:pt x="168757" y="19216"/>
                </a:lnTo>
                <a:lnTo>
                  <a:pt x="0" y="19216"/>
                </a:lnTo>
                <a:close/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-848" y="2550995"/>
            <a:ext cx="5408662" cy="615873"/>
          </a:xfrm>
          <a:custGeom>
            <a:rect b="b" l="l" r="r" t="t"/>
            <a:pathLst>
              <a:path extrusionOk="0" h="19216" w="168757">
                <a:moveTo>
                  <a:pt x="0" y="1"/>
                </a:moveTo>
                <a:lnTo>
                  <a:pt x="168757" y="1"/>
                </a:lnTo>
                <a:lnTo>
                  <a:pt x="168757" y="19216"/>
                </a:lnTo>
                <a:lnTo>
                  <a:pt x="0" y="19216"/>
                </a:lnTo>
                <a:close/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-848" y="3427645"/>
            <a:ext cx="5408662" cy="615873"/>
          </a:xfrm>
          <a:custGeom>
            <a:rect b="b" l="l" r="r" t="t"/>
            <a:pathLst>
              <a:path extrusionOk="0" h="19216" w="168757">
                <a:moveTo>
                  <a:pt x="0" y="1"/>
                </a:moveTo>
                <a:lnTo>
                  <a:pt x="168757" y="1"/>
                </a:lnTo>
                <a:lnTo>
                  <a:pt x="168757" y="19216"/>
                </a:lnTo>
                <a:lnTo>
                  <a:pt x="0" y="19216"/>
                </a:lnTo>
                <a:close/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2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2" name="Google Shape;162;p22"/>
          <p:cNvSpPr txBox="1"/>
          <p:nvPr>
            <p:ph hasCustomPrompt="1" idx="2" type="title"/>
          </p:nvPr>
        </p:nvSpPr>
        <p:spPr>
          <a:xfrm>
            <a:off x="3831300" y="1674300"/>
            <a:ext cx="1494300" cy="6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3" name="Google Shape;163;p22"/>
          <p:cNvSpPr txBox="1"/>
          <p:nvPr>
            <p:ph idx="1" type="subTitle"/>
          </p:nvPr>
        </p:nvSpPr>
        <p:spPr>
          <a:xfrm>
            <a:off x="5443200" y="1674150"/>
            <a:ext cx="2980800" cy="6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4" name="Google Shape;164;p22"/>
          <p:cNvSpPr txBox="1"/>
          <p:nvPr>
            <p:ph hasCustomPrompt="1" idx="3" type="title"/>
          </p:nvPr>
        </p:nvSpPr>
        <p:spPr>
          <a:xfrm>
            <a:off x="3831300" y="2550975"/>
            <a:ext cx="1494300" cy="6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5" name="Google Shape;165;p22"/>
          <p:cNvSpPr txBox="1"/>
          <p:nvPr>
            <p:ph idx="4" type="subTitle"/>
          </p:nvPr>
        </p:nvSpPr>
        <p:spPr>
          <a:xfrm>
            <a:off x="5443200" y="2550825"/>
            <a:ext cx="2980800" cy="6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6" name="Google Shape;166;p22"/>
          <p:cNvSpPr txBox="1"/>
          <p:nvPr>
            <p:ph hasCustomPrompt="1" idx="5" type="title"/>
          </p:nvPr>
        </p:nvSpPr>
        <p:spPr>
          <a:xfrm>
            <a:off x="3831300" y="3427825"/>
            <a:ext cx="1494300" cy="6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7" name="Google Shape;167;p22"/>
          <p:cNvSpPr txBox="1"/>
          <p:nvPr>
            <p:ph idx="6" type="subTitle"/>
          </p:nvPr>
        </p:nvSpPr>
        <p:spPr>
          <a:xfrm>
            <a:off x="5443200" y="3427675"/>
            <a:ext cx="2980800" cy="6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7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0" name="Google Shape;170;p23"/>
          <p:cNvSpPr txBox="1"/>
          <p:nvPr>
            <p:ph idx="1" type="subTitle"/>
          </p:nvPr>
        </p:nvSpPr>
        <p:spPr>
          <a:xfrm>
            <a:off x="720078" y="1168800"/>
            <a:ext cx="2032500" cy="2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1" name="Google Shape;171;p23"/>
          <p:cNvSpPr txBox="1"/>
          <p:nvPr>
            <p:ph idx="2" type="subTitle"/>
          </p:nvPr>
        </p:nvSpPr>
        <p:spPr>
          <a:xfrm>
            <a:off x="720000" y="1400263"/>
            <a:ext cx="2032500" cy="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2" name="Google Shape;172;p23"/>
          <p:cNvSpPr txBox="1"/>
          <p:nvPr>
            <p:ph idx="3" type="subTitle"/>
          </p:nvPr>
        </p:nvSpPr>
        <p:spPr>
          <a:xfrm>
            <a:off x="720078" y="2295149"/>
            <a:ext cx="2032500" cy="2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3" name="Google Shape;173;p23"/>
          <p:cNvSpPr txBox="1"/>
          <p:nvPr>
            <p:ph idx="4" type="subTitle"/>
          </p:nvPr>
        </p:nvSpPr>
        <p:spPr>
          <a:xfrm>
            <a:off x="720000" y="2526762"/>
            <a:ext cx="2032500" cy="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4" name="Google Shape;174;p23"/>
          <p:cNvSpPr txBox="1"/>
          <p:nvPr>
            <p:ph idx="5" type="subTitle"/>
          </p:nvPr>
        </p:nvSpPr>
        <p:spPr>
          <a:xfrm>
            <a:off x="720078" y="3421497"/>
            <a:ext cx="2032500" cy="2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5" name="Google Shape;175;p23"/>
          <p:cNvSpPr txBox="1"/>
          <p:nvPr>
            <p:ph idx="6" type="subTitle"/>
          </p:nvPr>
        </p:nvSpPr>
        <p:spPr>
          <a:xfrm>
            <a:off x="720000" y="3653123"/>
            <a:ext cx="2032500" cy="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6" name="Google Shape;176;p23"/>
          <p:cNvSpPr/>
          <p:nvPr/>
        </p:nvSpPr>
        <p:spPr>
          <a:xfrm>
            <a:off x="2041645" y="3635812"/>
            <a:ext cx="5642691" cy="1504812"/>
          </a:xfrm>
          <a:custGeom>
            <a:rect b="b" l="l" r="r" t="t"/>
            <a:pathLst>
              <a:path extrusionOk="0" h="46952" w="176059">
                <a:moveTo>
                  <a:pt x="1" y="46951"/>
                </a:moveTo>
                <a:cubicBezTo>
                  <a:pt x="1" y="46951"/>
                  <a:pt x="4211" y="34119"/>
                  <a:pt x="27603" y="31395"/>
                </a:cubicBezTo>
                <a:cubicBezTo>
                  <a:pt x="41471" y="29791"/>
                  <a:pt x="48506" y="23609"/>
                  <a:pt x="51948" y="18864"/>
                </a:cubicBezTo>
                <a:cubicBezTo>
                  <a:pt x="55924" y="13367"/>
                  <a:pt x="61338" y="9090"/>
                  <a:pt x="67604" y="6500"/>
                </a:cubicBezTo>
                <a:cubicBezTo>
                  <a:pt x="72399" y="4511"/>
                  <a:pt x="78163" y="2607"/>
                  <a:pt x="84195" y="1754"/>
                </a:cubicBezTo>
                <a:cubicBezTo>
                  <a:pt x="96760" y="0"/>
                  <a:pt x="108807" y="7352"/>
                  <a:pt x="112984" y="19332"/>
                </a:cubicBezTo>
                <a:cubicBezTo>
                  <a:pt x="114287" y="23108"/>
                  <a:pt x="118849" y="27051"/>
                  <a:pt x="123460" y="27853"/>
                </a:cubicBezTo>
                <a:cubicBezTo>
                  <a:pt x="134321" y="29725"/>
                  <a:pt x="153536" y="33902"/>
                  <a:pt x="153536" y="33902"/>
                </a:cubicBezTo>
                <a:cubicBezTo>
                  <a:pt x="153536" y="33902"/>
                  <a:pt x="173920" y="37661"/>
                  <a:pt x="176059" y="46951"/>
                </a:cubicBezTo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3"/>
          <p:cNvSpPr txBox="1"/>
          <p:nvPr>
            <p:ph idx="7" type="subTitle"/>
          </p:nvPr>
        </p:nvSpPr>
        <p:spPr>
          <a:xfrm>
            <a:off x="6391500" y="1168800"/>
            <a:ext cx="2032500" cy="2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8" name="Google Shape;178;p23"/>
          <p:cNvSpPr txBox="1"/>
          <p:nvPr>
            <p:ph idx="8" type="subTitle"/>
          </p:nvPr>
        </p:nvSpPr>
        <p:spPr>
          <a:xfrm>
            <a:off x="6391500" y="1404826"/>
            <a:ext cx="2032500" cy="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9" name="Google Shape;179;p23"/>
          <p:cNvSpPr txBox="1"/>
          <p:nvPr>
            <p:ph idx="9" type="subTitle"/>
          </p:nvPr>
        </p:nvSpPr>
        <p:spPr>
          <a:xfrm>
            <a:off x="6391500" y="2295149"/>
            <a:ext cx="2032500" cy="2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0" name="Google Shape;180;p23"/>
          <p:cNvSpPr txBox="1"/>
          <p:nvPr>
            <p:ph idx="13" type="subTitle"/>
          </p:nvPr>
        </p:nvSpPr>
        <p:spPr>
          <a:xfrm>
            <a:off x="6391500" y="2528974"/>
            <a:ext cx="2032500" cy="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1" name="Google Shape;181;p23"/>
          <p:cNvSpPr txBox="1"/>
          <p:nvPr>
            <p:ph idx="14" type="subTitle"/>
          </p:nvPr>
        </p:nvSpPr>
        <p:spPr>
          <a:xfrm>
            <a:off x="6391500" y="3421497"/>
            <a:ext cx="2032500" cy="2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2" name="Google Shape;182;p23"/>
          <p:cNvSpPr txBox="1"/>
          <p:nvPr>
            <p:ph idx="15" type="subTitle"/>
          </p:nvPr>
        </p:nvSpPr>
        <p:spPr>
          <a:xfrm>
            <a:off x="6391500" y="3653123"/>
            <a:ext cx="2032500" cy="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8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5" name="Google Shape;185;p24"/>
          <p:cNvSpPr/>
          <p:nvPr/>
        </p:nvSpPr>
        <p:spPr>
          <a:xfrm>
            <a:off x="6831885" y="3664338"/>
            <a:ext cx="2311831" cy="1478595"/>
          </a:xfrm>
          <a:custGeom>
            <a:rect b="b" l="l" r="r" t="t"/>
            <a:pathLst>
              <a:path extrusionOk="0" h="46134" w="72132">
                <a:moveTo>
                  <a:pt x="72131" y="18"/>
                </a:moveTo>
                <a:cubicBezTo>
                  <a:pt x="67069" y="168"/>
                  <a:pt x="58464" y="2758"/>
                  <a:pt x="53785" y="17411"/>
                </a:cubicBezTo>
                <a:cubicBezTo>
                  <a:pt x="48171" y="35055"/>
                  <a:pt x="31747" y="37361"/>
                  <a:pt x="24646" y="36325"/>
                </a:cubicBezTo>
                <a:cubicBezTo>
                  <a:pt x="20819" y="35757"/>
                  <a:pt x="15656" y="36325"/>
                  <a:pt x="12532" y="37161"/>
                </a:cubicBezTo>
                <a:cubicBezTo>
                  <a:pt x="6834" y="38681"/>
                  <a:pt x="1" y="46133"/>
                  <a:pt x="1" y="46133"/>
                </a:cubicBezTo>
                <a:lnTo>
                  <a:pt x="72081" y="46133"/>
                </a:lnTo>
                <a:cubicBezTo>
                  <a:pt x="72081" y="46133"/>
                  <a:pt x="72131" y="1"/>
                  <a:pt x="72131" y="18"/>
                </a:cubicBezTo>
                <a:close/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4"/>
          <p:cNvSpPr/>
          <p:nvPr/>
        </p:nvSpPr>
        <p:spPr>
          <a:xfrm>
            <a:off x="395" y="2786104"/>
            <a:ext cx="1525676" cy="2356829"/>
          </a:xfrm>
          <a:custGeom>
            <a:rect b="b" l="l" r="r" t="t"/>
            <a:pathLst>
              <a:path extrusionOk="0" h="73536" w="47603">
                <a:moveTo>
                  <a:pt x="47586" y="73535"/>
                </a:moveTo>
                <a:cubicBezTo>
                  <a:pt x="47436" y="68172"/>
                  <a:pt x="44796" y="59065"/>
                  <a:pt x="29942" y="54136"/>
                </a:cubicBezTo>
                <a:cubicBezTo>
                  <a:pt x="12081" y="48205"/>
                  <a:pt x="14203" y="19466"/>
                  <a:pt x="13551" y="16074"/>
                </a:cubicBezTo>
                <a:cubicBezTo>
                  <a:pt x="12365" y="9959"/>
                  <a:pt x="9992" y="2290"/>
                  <a:pt x="184" y="1"/>
                </a:cubicBezTo>
                <a:cubicBezTo>
                  <a:pt x="151" y="101"/>
                  <a:pt x="0" y="73535"/>
                  <a:pt x="0" y="73535"/>
                </a:cubicBezTo>
                <a:cubicBezTo>
                  <a:pt x="0" y="73535"/>
                  <a:pt x="47603" y="73535"/>
                  <a:pt x="47586" y="73535"/>
                </a:cubicBezTo>
                <a:close/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4"/>
          <p:cNvSpPr txBox="1"/>
          <p:nvPr>
            <p:ph idx="1" type="subTitle"/>
          </p:nvPr>
        </p:nvSpPr>
        <p:spPr>
          <a:xfrm>
            <a:off x="2085150" y="1452000"/>
            <a:ext cx="13584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1900">
                <a:latin typeface="Pompiere"/>
                <a:ea typeface="Pompiere"/>
                <a:cs typeface="Pompiere"/>
                <a:sym typeface="Pompier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8" name="Google Shape;188;p24"/>
          <p:cNvSpPr txBox="1"/>
          <p:nvPr>
            <p:ph idx="2" type="subTitle"/>
          </p:nvPr>
        </p:nvSpPr>
        <p:spPr>
          <a:xfrm>
            <a:off x="5527650" y="1451850"/>
            <a:ext cx="18135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9" name="Google Shape;189;p24"/>
          <p:cNvSpPr txBox="1"/>
          <p:nvPr>
            <p:ph idx="3" type="subTitle"/>
          </p:nvPr>
        </p:nvSpPr>
        <p:spPr>
          <a:xfrm>
            <a:off x="2085150" y="2989014"/>
            <a:ext cx="13584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1900">
                <a:latin typeface="Pompiere"/>
                <a:ea typeface="Pompiere"/>
                <a:cs typeface="Pompiere"/>
                <a:sym typeface="Pompier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0" name="Google Shape;190;p24"/>
          <p:cNvSpPr txBox="1"/>
          <p:nvPr>
            <p:ph idx="4" type="subTitle"/>
          </p:nvPr>
        </p:nvSpPr>
        <p:spPr>
          <a:xfrm>
            <a:off x="5527650" y="2988864"/>
            <a:ext cx="18135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91" name="Google Shape;191;p24"/>
          <p:cNvSpPr txBox="1"/>
          <p:nvPr>
            <p:ph idx="5" type="subTitle"/>
          </p:nvPr>
        </p:nvSpPr>
        <p:spPr>
          <a:xfrm>
            <a:off x="5982500" y="2220420"/>
            <a:ext cx="13584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1900">
                <a:latin typeface="Pompiere"/>
                <a:ea typeface="Pompiere"/>
                <a:cs typeface="Pompiere"/>
                <a:sym typeface="Pompier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2" name="Google Shape;192;p24"/>
          <p:cNvSpPr txBox="1"/>
          <p:nvPr>
            <p:ph idx="6" type="subTitle"/>
          </p:nvPr>
        </p:nvSpPr>
        <p:spPr>
          <a:xfrm>
            <a:off x="2085150" y="2220270"/>
            <a:ext cx="18135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93" name="Google Shape;193;p24"/>
          <p:cNvSpPr txBox="1"/>
          <p:nvPr>
            <p:ph idx="7" type="subTitle"/>
          </p:nvPr>
        </p:nvSpPr>
        <p:spPr>
          <a:xfrm>
            <a:off x="5982500" y="3757909"/>
            <a:ext cx="13584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1900">
                <a:latin typeface="Pompiere"/>
                <a:ea typeface="Pompiere"/>
                <a:cs typeface="Pompiere"/>
                <a:sym typeface="Pompier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4" name="Google Shape;194;p24"/>
          <p:cNvSpPr txBox="1"/>
          <p:nvPr>
            <p:ph idx="8" type="subTitle"/>
          </p:nvPr>
        </p:nvSpPr>
        <p:spPr>
          <a:xfrm>
            <a:off x="2085150" y="3757759"/>
            <a:ext cx="18135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15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/>
          <p:nvPr>
            <p:ph type="ctrTitle"/>
          </p:nvPr>
        </p:nvSpPr>
        <p:spPr>
          <a:xfrm>
            <a:off x="720000" y="540000"/>
            <a:ext cx="4723200" cy="40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ight columns">
  <p:cSld name="CUSTOM_9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9" name="Google Shape;199;p26"/>
          <p:cNvSpPr txBox="1"/>
          <p:nvPr>
            <p:ph idx="1" type="subTitle"/>
          </p:nvPr>
        </p:nvSpPr>
        <p:spPr>
          <a:xfrm>
            <a:off x="720000" y="2287300"/>
            <a:ext cx="18741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0" name="Google Shape;200;p26"/>
          <p:cNvSpPr txBox="1"/>
          <p:nvPr>
            <p:ph idx="2" type="subTitle"/>
          </p:nvPr>
        </p:nvSpPr>
        <p:spPr>
          <a:xfrm>
            <a:off x="720000" y="1488300"/>
            <a:ext cx="18741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1" name="Google Shape;201;p26"/>
          <p:cNvSpPr txBox="1"/>
          <p:nvPr>
            <p:ph idx="3" type="subTitle"/>
          </p:nvPr>
        </p:nvSpPr>
        <p:spPr>
          <a:xfrm>
            <a:off x="720000" y="3086300"/>
            <a:ext cx="18741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2" name="Google Shape;202;p26"/>
          <p:cNvSpPr txBox="1"/>
          <p:nvPr>
            <p:ph idx="4" type="subTitle"/>
          </p:nvPr>
        </p:nvSpPr>
        <p:spPr>
          <a:xfrm>
            <a:off x="720000" y="3885300"/>
            <a:ext cx="18741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3" name="Google Shape;203;p26"/>
          <p:cNvSpPr txBox="1"/>
          <p:nvPr>
            <p:ph idx="5" type="subTitle"/>
          </p:nvPr>
        </p:nvSpPr>
        <p:spPr>
          <a:xfrm>
            <a:off x="6549900" y="2287300"/>
            <a:ext cx="18741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4" name="Google Shape;204;p26"/>
          <p:cNvSpPr txBox="1"/>
          <p:nvPr>
            <p:ph idx="6" type="subTitle"/>
          </p:nvPr>
        </p:nvSpPr>
        <p:spPr>
          <a:xfrm>
            <a:off x="6549900" y="1488300"/>
            <a:ext cx="18741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5" name="Google Shape;205;p26"/>
          <p:cNvSpPr txBox="1"/>
          <p:nvPr>
            <p:ph idx="7" type="subTitle"/>
          </p:nvPr>
        </p:nvSpPr>
        <p:spPr>
          <a:xfrm>
            <a:off x="6549900" y="3086300"/>
            <a:ext cx="18741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6" name="Google Shape;206;p26"/>
          <p:cNvSpPr txBox="1"/>
          <p:nvPr>
            <p:ph idx="8" type="subTitle"/>
          </p:nvPr>
        </p:nvSpPr>
        <p:spPr>
          <a:xfrm>
            <a:off x="6549900" y="3885300"/>
            <a:ext cx="18741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 2">
  <p:cSld name="CUSTOM_10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9" name="Google Shape;209;p27"/>
          <p:cNvSpPr/>
          <p:nvPr/>
        </p:nvSpPr>
        <p:spPr>
          <a:xfrm>
            <a:off x="4164" y="-5"/>
            <a:ext cx="2490702" cy="1204920"/>
          </a:xfrm>
          <a:custGeom>
            <a:rect b="b" l="l" r="r" t="t"/>
            <a:pathLst>
              <a:path extrusionOk="0" h="37595" w="77713">
                <a:moveTo>
                  <a:pt x="1" y="37594"/>
                </a:moveTo>
                <a:cubicBezTo>
                  <a:pt x="5046" y="37461"/>
                  <a:pt x="13618" y="35389"/>
                  <a:pt x="18263" y="23643"/>
                </a:cubicBezTo>
                <a:cubicBezTo>
                  <a:pt x="22824" y="12114"/>
                  <a:pt x="34955" y="10644"/>
                  <a:pt x="42557" y="10928"/>
                </a:cubicBezTo>
                <a:cubicBezTo>
                  <a:pt x="48121" y="11162"/>
                  <a:pt x="53668" y="10359"/>
                  <a:pt x="58932" y="8588"/>
                </a:cubicBezTo>
                <a:cubicBezTo>
                  <a:pt x="65849" y="6232"/>
                  <a:pt x="74437" y="2907"/>
                  <a:pt x="77712" y="0"/>
                </a:cubicBezTo>
                <a:lnTo>
                  <a:pt x="1" y="0"/>
                </a:lnTo>
                <a:cubicBezTo>
                  <a:pt x="1" y="0"/>
                  <a:pt x="1" y="37594"/>
                  <a:pt x="1" y="37594"/>
                </a:cubicBezTo>
                <a:close/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7"/>
          <p:cNvSpPr/>
          <p:nvPr/>
        </p:nvSpPr>
        <p:spPr>
          <a:xfrm>
            <a:off x="6651463" y="-5"/>
            <a:ext cx="2490125" cy="1204920"/>
          </a:xfrm>
          <a:custGeom>
            <a:rect b="b" l="l" r="r" t="t"/>
            <a:pathLst>
              <a:path extrusionOk="0" h="37595" w="77695">
                <a:moveTo>
                  <a:pt x="77695" y="37594"/>
                </a:moveTo>
                <a:cubicBezTo>
                  <a:pt x="72649" y="37461"/>
                  <a:pt x="64077" y="35389"/>
                  <a:pt x="59432" y="23643"/>
                </a:cubicBezTo>
                <a:cubicBezTo>
                  <a:pt x="54888" y="12114"/>
                  <a:pt x="42757" y="10644"/>
                  <a:pt x="35138" y="10928"/>
                </a:cubicBezTo>
                <a:cubicBezTo>
                  <a:pt x="29574" y="11162"/>
                  <a:pt x="24027" y="10359"/>
                  <a:pt x="18764" y="8588"/>
                </a:cubicBezTo>
                <a:cubicBezTo>
                  <a:pt x="11846" y="6232"/>
                  <a:pt x="3275" y="2907"/>
                  <a:pt x="0" y="0"/>
                </a:cubicBezTo>
                <a:lnTo>
                  <a:pt x="77695" y="0"/>
                </a:lnTo>
                <a:cubicBezTo>
                  <a:pt x="77695" y="0"/>
                  <a:pt x="77695" y="37594"/>
                  <a:pt x="77695" y="37594"/>
                </a:cubicBezTo>
                <a:close/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7"/>
          <p:cNvSpPr txBox="1"/>
          <p:nvPr>
            <p:ph idx="1" type="subTitle"/>
          </p:nvPr>
        </p:nvSpPr>
        <p:spPr>
          <a:xfrm>
            <a:off x="2957175" y="1567325"/>
            <a:ext cx="12060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2" name="Google Shape;212;p27"/>
          <p:cNvSpPr txBox="1"/>
          <p:nvPr>
            <p:ph idx="2" type="subTitle"/>
          </p:nvPr>
        </p:nvSpPr>
        <p:spPr>
          <a:xfrm>
            <a:off x="1291975" y="1576575"/>
            <a:ext cx="1574100" cy="6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13" name="Google Shape;213;p27"/>
          <p:cNvSpPr txBox="1"/>
          <p:nvPr>
            <p:ph idx="3" type="subTitle"/>
          </p:nvPr>
        </p:nvSpPr>
        <p:spPr>
          <a:xfrm>
            <a:off x="2957175" y="3836931"/>
            <a:ext cx="12060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4" name="Google Shape;214;p27"/>
          <p:cNvSpPr txBox="1"/>
          <p:nvPr>
            <p:ph idx="4" type="subTitle"/>
          </p:nvPr>
        </p:nvSpPr>
        <p:spPr>
          <a:xfrm>
            <a:off x="1291975" y="3846175"/>
            <a:ext cx="1574100" cy="6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15" name="Google Shape;215;p27"/>
          <p:cNvSpPr txBox="1"/>
          <p:nvPr>
            <p:ph idx="5" type="subTitle"/>
          </p:nvPr>
        </p:nvSpPr>
        <p:spPr>
          <a:xfrm>
            <a:off x="2385075" y="2700037"/>
            <a:ext cx="12060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6" name="Google Shape;216;p27"/>
          <p:cNvSpPr txBox="1"/>
          <p:nvPr>
            <p:ph idx="6" type="subTitle"/>
          </p:nvPr>
        </p:nvSpPr>
        <p:spPr>
          <a:xfrm>
            <a:off x="720000" y="2709275"/>
            <a:ext cx="1574100" cy="6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17" name="Google Shape;217;p27"/>
          <p:cNvSpPr txBox="1"/>
          <p:nvPr>
            <p:ph idx="7" type="subTitle"/>
          </p:nvPr>
        </p:nvSpPr>
        <p:spPr>
          <a:xfrm flipH="1">
            <a:off x="4980825" y="1567325"/>
            <a:ext cx="12060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8" name="Google Shape;218;p27"/>
          <p:cNvSpPr txBox="1"/>
          <p:nvPr>
            <p:ph idx="8" type="subTitle"/>
          </p:nvPr>
        </p:nvSpPr>
        <p:spPr>
          <a:xfrm flipH="1">
            <a:off x="6277925" y="1576575"/>
            <a:ext cx="1574100" cy="6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19" name="Google Shape;219;p27"/>
          <p:cNvSpPr txBox="1"/>
          <p:nvPr>
            <p:ph idx="9" type="subTitle"/>
          </p:nvPr>
        </p:nvSpPr>
        <p:spPr>
          <a:xfrm flipH="1">
            <a:off x="4980825" y="3836931"/>
            <a:ext cx="12060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0" name="Google Shape;220;p27"/>
          <p:cNvSpPr txBox="1"/>
          <p:nvPr>
            <p:ph idx="13" type="subTitle"/>
          </p:nvPr>
        </p:nvSpPr>
        <p:spPr>
          <a:xfrm flipH="1">
            <a:off x="6277925" y="3846175"/>
            <a:ext cx="1574100" cy="6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1" name="Google Shape;221;p27"/>
          <p:cNvSpPr txBox="1"/>
          <p:nvPr>
            <p:ph idx="14" type="subTitle"/>
          </p:nvPr>
        </p:nvSpPr>
        <p:spPr>
          <a:xfrm flipH="1">
            <a:off x="5552925" y="2700037"/>
            <a:ext cx="12060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2" name="Google Shape;222;p27"/>
          <p:cNvSpPr txBox="1"/>
          <p:nvPr>
            <p:ph idx="15" type="subTitle"/>
          </p:nvPr>
        </p:nvSpPr>
        <p:spPr>
          <a:xfrm flipH="1">
            <a:off x="6849900" y="2709275"/>
            <a:ext cx="1574100" cy="6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2">
  <p:cSld name="CUSTOM_11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5" name="Google Shape;225;p28"/>
          <p:cNvSpPr txBox="1"/>
          <p:nvPr>
            <p:ph idx="1" type="subTitle"/>
          </p:nvPr>
        </p:nvSpPr>
        <p:spPr>
          <a:xfrm>
            <a:off x="892750" y="3344700"/>
            <a:ext cx="1766100" cy="2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6" name="Google Shape;226;p28"/>
          <p:cNvSpPr txBox="1"/>
          <p:nvPr>
            <p:ph idx="2" type="subTitle"/>
          </p:nvPr>
        </p:nvSpPr>
        <p:spPr>
          <a:xfrm>
            <a:off x="892750" y="3583031"/>
            <a:ext cx="17661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7" name="Google Shape;227;p28"/>
          <p:cNvSpPr txBox="1"/>
          <p:nvPr>
            <p:ph idx="3" type="subTitle"/>
          </p:nvPr>
        </p:nvSpPr>
        <p:spPr>
          <a:xfrm>
            <a:off x="2760225" y="3344700"/>
            <a:ext cx="1766100" cy="2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8" name="Google Shape;228;p28"/>
          <p:cNvSpPr txBox="1"/>
          <p:nvPr>
            <p:ph idx="4" type="subTitle"/>
          </p:nvPr>
        </p:nvSpPr>
        <p:spPr>
          <a:xfrm>
            <a:off x="2760225" y="3583046"/>
            <a:ext cx="17661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9" name="Google Shape;229;p28"/>
          <p:cNvSpPr txBox="1"/>
          <p:nvPr>
            <p:ph idx="5" type="subTitle"/>
          </p:nvPr>
        </p:nvSpPr>
        <p:spPr>
          <a:xfrm>
            <a:off x="4627700" y="3344700"/>
            <a:ext cx="1766100" cy="2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0" name="Google Shape;230;p28"/>
          <p:cNvSpPr txBox="1"/>
          <p:nvPr>
            <p:ph idx="6" type="subTitle"/>
          </p:nvPr>
        </p:nvSpPr>
        <p:spPr>
          <a:xfrm>
            <a:off x="4627700" y="3583046"/>
            <a:ext cx="17661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1" name="Google Shape;231;p28"/>
          <p:cNvSpPr txBox="1"/>
          <p:nvPr>
            <p:ph idx="7" type="subTitle"/>
          </p:nvPr>
        </p:nvSpPr>
        <p:spPr>
          <a:xfrm>
            <a:off x="6495175" y="3344700"/>
            <a:ext cx="1766100" cy="2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2" name="Google Shape;232;p28"/>
          <p:cNvSpPr txBox="1"/>
          <p:nvPr>
            <p:ph idx="8" type="subTitle"/>
          </p:nvPr>
        </p:nvSpPr>
        <p:spPr>
          <a:xfrm>
            <a:off x="6495175" y="3583046"/>
            <a:ext cx="17661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14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/>
          <p:nvPr/>
        </p:nvSpPr>
        <p:spPr>
          <a:xfrm>
            <a:off x="1192350" y="625625"/>
            <a:ext cx="6595754" cy="3833136"/>
          </a:xfrm>
          <a:custGeom>
            <a:rect b="b" l="l" r="r" t="t"/>
            <a:pathLst>
              <a:path extrusionOk="0" h="177460" w="305359">
                <a:moveTo>
                  <a:pt x="262195" y="0"/>
                </a:moveTo>
                <a:cubicBezTo>
                  <a:pt x="258473" y="0"/>
                  <a:pt x="254363" y="1311"/>
                  <a:pt x="249880" y="4529"/>
                </a:cubicBezTo>
                <a:cubicBezTo>
                  <a:pt x="244029" y="8719"/>
                  <a:pt x="237832" y="12908"/>
                  <a:pt x="231758" y="16875"/>
                </a:cubicBezTo>
                <a:cubicBezTo>
                  <a:pt x="229627" y="18263"/>
                  <a:pt x="227296" y="19329"/>
                  <a:pt x="224867" y="20023"/>
                </a:cubicBezTo>
                <a:lnTo>
                  <a:pt x="209844" y="24287"/>
                </a:lnTo>
                <a:cubicBezTo>
                  <a:pt x="206944" y="25108"/>
                  <a:pt x="203988" y="25508"/>
                  <a:pt x="201050" y="25508"/>
                </a:cubicBezTo>
                <a:cubicBezTo>
                  <a:pt x="193795" y="25508"/>
                  <a:pt x="186653" y="23071"/>
                  <a:pt x="180741" y="18536"/>
                </a:cubicBezTo>
                <a:cubicBezTo>
                  <a:pt x="168844" y="9391"/>
                  <a:pt x="152459" y="6436"/>
                  <a:pt x="136250" y="6436"/>
                </a:cubicBezTo>
                <a:cubicBezTo>
                  <a:pt x="106628" y="6436"/>
                  <a:pt x="77592" y="16305"/>
                  <a:pt x="77592" y="16305"/>
                </a:cubicBezTo>
                <a:cubicBezTo>
                  <a:pt x="77592" y="16305"/>
                  <a:pt x="54661" y="12264"/>
                  <a:pt x="48786" y="10727"/>
                </a:cubicBezTo>
                <a:cubicBezTo>
                  <a:pt x="47704" y="10441"/>
                  <a:pt x="46204" y="10268"/>
                  <a:pt x="44426" y="10268"/>
                </a:cubicBezTo>
                <a:cubicBezTo>
                  <a:pt x="35570" y="10268"/>
                  <a:pt x="19808" y="14559"/>
                  <a:pt x="14378" y="30559"/>
                </a:cubicBezTo>
                <a:cubicBezTo>
                  <a:pt x="9048" y="46325"/>
                  <a:pt x="23352" y="62314"/>
                  <a:pt x="28632" y="67520"/>
                </a:cubicBezTo>
                <a:cubicBezTo>
                  <a:pt x="32202" y="71015"/>
                  <a:pt x="34929" y="75279"/>
                  <a:pt x="36590" y="79964"/>
                </a:cubicBezTo>
                <a:cubicBezTo>
                  <a:pt x="39788" y="89062"/>
                  <a:pt x="39961" y="102622"/>
                  <a:pt x="22435" y="115463"/>
                </a:cubicBezTo>
                <a:cubicBezTo>
                  <a:pt x="0" y="131873"/>
                  <a:pt x="12445" y="154159"/>
                  <a:pt x="20179" y="164422"/>
                </a:cubicBezTo>
                <a:cubicBezTo>
                  <a:pt x="23327" y="168587"/>
                  <a:pt x="27665" y="171710"/>
                  <a:pt x="32599" y="173421"/>
                </a:cubicBezTo>
                <a:cubicBezTo>
                  <a:pt x="37677" y="175147"/>
                  <a:pt x="45157" y="176879"/>
                  <a:pt x="54741" y="176879"/>
                </a:cubicBezTo>
                <a:cubicBezTo>
                  <a:pt x="64291" y="176879"/>
                  <a:pt x="75930" y="175159"/>
                  <a:pt x="89367" y="170000"/>
                </a:cubicBezTo>
                <a:cubicBezTo>
                  <a:pt x="100815" y="165592"/>
                  <a:pt x="118494" y="164014"/>
                  <a:pt x="137937" y="164014"/>
                </a:cubicBezTo>
                <a:cubicBezTo>
                  <a:pt x="173056" y="164014"/>
                  <a:pt x="213934" y="169162"/>
                  <a:pt x="234262" y="172082"/>
                </a:cubicBezTo>
                <a:cubicBezTo>
                  <a:pt x="240360" y="172975"/>
                  <a:pt x="246384" y="174388"/>
                  <a:pt x="252235" y="176296"/>
                </a:cubicBezTo>
                <a:cubicBezTo>
                  <a:pt x="254243" y="176934"/>
                  <a:pt x="256700" y="177459"/>
                  <a:pt x="259356" y="177459"/>
                </a:cubicBezTo>
                <a:cubicBezTo>
                  <a:pt x="267850" y="177459"/>
                  <a:pt x="278382" y="172090"/>
                  <a:pt x="282800" y="147863"/>
                </a:cubicBezTo>
                <a:cubicBezTo>
                  <a:pt x="283222" y="145607"/>
                  <a:pt x="283346" y="143301"/>
                  <a:pt x="283172" y="140996"/>
                </a:cubicBezTo>
                <a:cubicBezTo>
                  <a:pt x="282577" y="133336"/>
                  <a:pt x="280148" y="114917"/>
                  <a:pt x="270232" y="102076"/>
                </a:cubicBezTo>
                <a:cubicBezTo>
                  <a:pt x="268001" y="99250"/>
                  <a:pt x="267034" y="95656"/>
                  <a:pt x="267579" y="92111"/>
                </a:cubicBezTo>
                <a:cubicBezTo>
                  <a:pt x="268398" y="87128"/>
                  <a:pt x="271992" y="80485"/>
                  <a:pt x="283346" y="74238"/>
                </a:cubicBezTo>
                <a:cubicBezTo>
                  <a:pt x="305359" y="62165"/>
                  <a:pt x="287386" y="25278"/>
                  <a:pt x="287386" y="25278"/>
                </a:cubicBezTo>
                <a:cubicBezTo>
                  <a:pt x="287386" y="25278"/>
                  <a:pt x="278538" y="0"/>
                  <a:pt x="262195" y="0"/>
                </a:cubicBezTo>
                <a:close/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9"/>
          <p:cNvSpPr txBox="1"/>
          <p:nvPr>
            <p:ph type="title"/>
          </p:nvPr>
        </p:nvSpPr>
        <p:spPr>
          <a:xfrm>
            <a:off x="3192200" y="1520775"/>
            <a:ext cx="2649300" cy="8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6" name="Google Shape;236;p29"/>
          <p:cNvSpPr txBox="1"/>
          <p:nvPr>
            <p:ph idx="1" type="subTitle"/>
          </p:nvPr>
        </p:nvSpPr>
        <p:spPr>
          <a:xfrm>
            <a:off x="3192200" y="2324925"/>
            <a:ext cx="2649300" cy="20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4">
  <p:cSld name="CUSTOM_12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/>
          <p:cNvSpPr/>
          <p:nvPr/>
        </p:nvSpPr>
        <p:spPr>
          <a:xfrm>
            <a:off x="412" y="2825979"/>
            <a:ext cx="9143682" cy="2327673"/>
          </a:xfrm>
          <a:custGeom>
            <a:rect b="b" l="l" r="r" t="t"/>
            <a:pathLst>
              <a:path extrusionOk="0" h="72683" w="285517">
                <a:moveTo>
                  <a:pt x="0" y="1"/>
                </a:moveTo>
                <a:lnTo>
                  <a:pt x="285516" y="1"/>
                </a:lnTo>
                <a:lnTo>
                  <a:pt x="285516" y="72683"/>
                </a:lnTo>
                <a:lnTo>
                  <a:pt x="0" y="72683"/>
                </a:lnTo>
                <a:close/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0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0" name="Google Shape;240;p30"/>
          <p:cNvSpPr txBox="1"/>
          <p:nvPr>
            <p:ph idx="1" type="subTitle"/>
          </p:nvPr>
        </p:nvSpPr>
        <p:spPr>
          <a:xfrm>
            <a:off x="3688950" y="2958650"/>
            <a:ext cx="17661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1" name="Google Shape;241;p30"/>
          <p:cNvSpPr txBox="1"/>
          <p:nvPr>
            <p:ph idx="2" type="subTitle"/>
          </p:nvPr>
        </p:nvSpPr>
        <p:spPr>
          <a:xfrm>
            <a:off x="3688950" y="3318725"/>
            <a:ext cx="1766100" cy="7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2" name="Google Shape;242;p30"/>
          <p:cNvSpPr txBox="1"/>
          <p:nvPr>
            <p:ph idx="3" type="subTitle"/>
          </p:nvPr>
        </p:nvSpPr>
        <p:spPr>
          <a:xfrm>
            <a:off x="6316048" y="2958650"/>
            <a:ext cx="17661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3" name="Google Shape;243;p30"/>
          <p:cNvSpPr txBox="1"/>
          <p:nvPr>
            <p:ph idx="4" type="subTitle"/>
          </p:nvPr>
        </p:nvSpPr>
        <p:spPr>
          <a:xfrm>
            <a:off x="6316038" y="3318725"/>
            <a:ext cx="1766100" cy="7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4" name="Google Shape;244;p30"/>
          <p:cNvSpPr txBox="1"/>
          <p:nvPr>
            <p:ph idx="5" type="subTitle"/>
          </p:nvPr>
        </p:nvSpPr>
        <p:spPr>
          <a:xfrm>
            <a:off x="1061850" y="2958525"/>
            <a:ext cx="17661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5" name="Google Shape;245;p30"/>
          <p:cNvSpPr txBox="1"/>
          <p:nvPr>
            <p:ph idx="6" type="subTitle"/>
          </p:nvPr>
        </p:nvSpPr>
        <p:spPr>
          <a:xfrm>
            <a:off x="1061850" y="3318725"/>
            <a:ext cx="1766100" cy="7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idx="1" type="body"/>
          </p:nvPr>
        </p:nvSpPr>
        <p:spPr>
          <a:xfrm>
            <a:off x="720000" y="860400"/>
            <a:ext cx="5874600" cy="37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mpiere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○"/>
              <a:defRPr sz="10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■"/>
              <a:defRPr sz="1000"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●"/>
              <a:defRPr sz="1000"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○"/>
              <a:defRPr sz="1000"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■"/>
              <a:defRPr sz="1000"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●"/>
              <a:defRPr sz="1000"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○"/>
              <a:defRPr sz="1000"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Roboto Condensed Light"/>
              <a:buChar char="■"/>
              <a:defRPr sz="1000"/>
            </a:lvl9pPr>
          </a:lstStyle>
          <a:p/>
        </p:txBody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" name="Google Shape;24;p4"/>
          <p:cNvSpPr/>
          <p:nvPr/>
        </p:nvSpPr>
        <p:spPr>
          <a:xfrm>
            <a:off x="5639026" y="2487075"/>
            <a:ext cx="3508522" cy="2660742"/>
          </a:xfrm>
          <a:custGeom>
            <a:rect b="b" l="l" r="r" t="t"/>
            <a:pathLst>
              <a:path extrusionOk="0" h="92115" w="95457">
                <a:moveTo>
                  <a:pt x="95456" y="17"/>
                </a:moveTo>
                <a:cubicBezTo>
                  <a:pt x="88205" y="318"/>
                  <a:pt x="75924" y="5414"/>
                  <a:pt x="69274" y="34169"/>
                </a:cubicBezTo>
                <a:cubicBezTo>
                  <a:pt x="61588" y="67336"/>
                  <a:pt x="39482" y="71780"/>
                  <a:pt x="30176" y="72148"/>
                </a:cubicBezTo>
                <a:cubicBezTo>
                  <a:pt x="24729" y="72365"/>
                  <a:pt x="19365" y="73551"/>
                  <a:pt x="14486" y="75857"/>
                </a:cubicBezTo>
                <a:cubicBezTo>
                  <a:pt x="8070" y="78864"/>
                  <a:pt x="1136" y="83961"/>
                  <a:pt x="0" y="92114"/>
                </a:cubicBezTo>
                <a:lnTo>
                  <a:pt x="95439" y="92114"/>
                </a:lnTo>
                <a:cubicBezTo>
                  <a:pt x="95439" y="92114"/>
                  <a:pt x="95439" y="0"/>
                  <a:pt x="95456" y="17"/>
                </a:cubicBezTo>
                <a:close/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3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/>
          <p:nvPr>
            <p:ph type="title"/>
          </p:nvPr>
        </p:nvSpPr>
        <p:spPr>
          <a:xfrm>
            <a:off x="5446800" y="540000"/>
            <a:ext cx="2534400" cy="122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8" name="Google Shape;248;p31"/>
          <p:cNvSpPr txBox="1"/>
          <p:nvPr/>
        </p:nvSpPr>
        <p:spPr>
          <a:xfrm>
            <a:off x="5443200" y="3808800"/>
            <a:ext cx="25380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CREDITS: This presentation template was created by </a:t>
            </a:r>
            <a:r>
              <a:rPr lang="en" sz="800">
                <a:solidFill>
                  <a:schemeClr val="dk1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 including icons by </a:t>
            </a:r>
            <a:r>
              <a:rPr lang="en" sz="800">
                <a:solidFill>
                  <a:schemeClr val="dk1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 and infographics &amp; images by </a:t>
            </a:r>
            <a:r>
              <a:rPr lang="en" sz="800">
                <a:solidFill>
                  <a:schemeClr val="dk1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.</a:t>
            </a:r>
            <a:endParaRPr sz="8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49" name="Google Shape;249;p31"/>
          <p:cNvSpPr txBox="1"/>
          <p:nvPr>
            <p:ph idx="1" type="subTitle"/>
          </p:nvPr>
        </p:nvSpPr>
        <p:spPr>
          <a:xfrm>
            <a:off x="5446800" y="1767600"/>
            <a:ext cx="25380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50" name="Google Shape;250;p31"/>
          <p:cNvSpPr/>
          <p:nvPr/>
        </p:nvSpPr>
        <p:spPr>
          <a:xfrm flipH="1" rot="-5400000">
            <a:off x="1002303" y="1182572"/>
            <a:ext cx="2669183" cy="5447538"/>
          </a:xfrm>
          <a:custGeom>
            <a:rect b="b" l="l" r="r" t="t"/>
            <a:pathLst>
              <a:path extrusionOk="0" h="170796" w="103718">
                <a:moveTo>
                  <a:pt x="42136" y="0"/>
                </a:moveTo>
                <a:cubicBezTo>
                  <a:pt x="23819" y="0"/>
                  <a:pt x="12197" y="18853"/>
                  <a:pt x="12197" y="18853"/>
                </a:cubicBezTo>
                <a:cubicBezTo>
                  <a:pt x="4205" y="35426"/>
                  <a:pt x="16082" y="50720"/>
                  <a:pt x="25376" y="59376"/>
                </a:cubicBezTo>
                <a:cubicBezTo>
                  <a:pt x="38089" y="71252"/>
                  <a:pt x="38114" y="91563"/>
                  <a:pt x="25032" y="103021"/>
                </a:cubicBezTo>
                <a:cubicBezTo>
                  <a:pt x="23729" y="104152"/>
                  <a:pt x="22352" y="105185"/>
                  <a:pt x="20901" y="106119"/>
                </a:cubicBezTo>
                <a:cubicBezTo>
                  <a:pt x="0" y="119324"/>
                  <a:pt x="3787" y="145437"/>
                  <a:pt x="19868" y="162084"/>
                </a:cubicBezTo>
                <a:cubicBezTo>
                  <a:pt x="26221" y="168644"/>
                  <a:pt x="37060" y="170795"/>
                  <a:pt x="48541" y="170795"/>
                </a:cubicBezTo>
                <a:cubicBezTo>
                  <a:pt x="62923" y="170795"/>
                  <a:pt x="78311" y="167420"/>
                  <a:pt x="87144" y="165109"/>
                </a:cubicBezTo>
                <a:cubicBezTo>
                  <a:pt x="92554" y="163682"/>
                  <a:pt x="98136" y="162945"/>
                  <a:pt x="103717" y="162871"/>
                </a:cubicBezTo>
                <a:lnTo>
                  <a:pt x="100349" y="5452"/>
                </a:lnTo>
                <a:cubicBezTo>
                  <a:pt x="94789" y="6066"/>
                  <a:pt x="89568" y="6312"/>
                  <a:pt x="84776" y="6312"/>
                </a:cubicBezTo>
                <a:cubicBezTo>
                  <a:pt x="72892" y="6312"/>
                  <a:pt x="63653" y="4803"/>
                  <a:pt x="58449" y="3681"/>
                </a:cubicBezTo>
                <a:cubicBezTo>
                  <a:pt x="56211" y="3189"/>
                  <a:pt x="53974" y="2550"/>
                  <a:pt x="51810" y="1739"/>
                </a:cubicBezTo>
                <a:cubicBezTo>
                  <a:pt x="48415" y="522"/>
                  <a:pt x="45183" y="0"/>
                  <a:pt x="42136" y="0"/>
                </a:cubicBezTo>
                <a:close/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16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3" name="Google Shape;253;p32"/>
          <p:cNvSpPr/>
          <p:nvPr/>
        </p:nvSpPr>
        <p:spPr>
          <a:xfrm>
            <a:off x="4572001" y="1071024"/>
            <a:ext cx="4594174" cy="4079573"/>
          </a:xfrm>
          <a:custGeom>
            <a:rect b="b" l="l" r="r" t="t"/>
            <a:pathLst>
              <a:path extrusionOk="0" h="138702" w="156198">
                <a:moveTo>
                  <a:pt x="0" y="138701"/>
                </a:moveTo>
                <a:cubicBezTo>
                  <a:pt x="0" y="138701"/>
                  <a:pt x="2116" y="120906"/>
                  <a:pt x="13564" y="117157"/>
                </a:cubicBezTo>
                <a:cubicBezTo>
                  <a:pt x="16913" y="116057"/>
                  <a:pt x="20929" y="114074"/>
                  <a:pt x="24911" y="111808"/>
                </a:cubicBezTo>
                <a:cubicBezTo>
                  <a:pt x="35042" y="106076"/>
                  <a:pt x="41257" y="95328"/>
                  <a:pt x="41341" y="83714"/>
                </a:cubicBezTo>
                <a:cubicBezTo>
                  <a:pt x="41407" y="76549"/>
                  <a:pt x="44240" y="70118"/>
                  <a:pt x="55221" y="72584"/>
                </a:cubicBezTo>
                <a:cubicBezTo>
                  <a:pt x="77516" y="77582"/>
                  <a:pt x="91229" y="53771"/>
                  <a:pt x="91229" y="53771"/>
                </a:cubicBezTo>
                <a:cubicBezTo>
                  <a:pt x="91229" y="53771"/>
                  <a:pt x="84797" y="17380"/>
                  <a:pt x="108958" y="12181"/>
                </a:cubicBezTo>
                <a:cubicBezTo>
                  <a:pt x="133119" y="6966"/>
                  <a:pt x="156197" y="1"/>
                  <a:pt x="156197" y="1"/>
                </a:cubicBezTo>
                <a:lnTo>
                  <a:pt x="155831" y="138601"/>
                </a:lnTo>
                <a:close/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idx="1" type="body"/>
          </p:nvPr>
        </p:nvSpPr>
        <p:spPr>
          <a:xfrm>
            <a:off x="720000" y="2232900"/>
            <a:ext cx="2763000" cy="15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mpiere"/>
              <a:buAutoNum type="arabicPeriod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AutoNum type="alphaLcPeriod"/>
              <a:defRPr sz="10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AutoNum type="romanLcPeriod"/>
              <a:defRPr sz="1000"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AutoNum type="arabicPeriod"/>
              <a:defRPr sz="1000"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AutoNum type="alphaLcPeriod"/>
              <a:defRPr sz="1000"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AutoNum type="romanLcPeriod"/>
              <a:defRPr sz="1000"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AutoNum type="arabicPeriod"/>
              <a:defRPr sz="1000"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AutoNum type="alphaLcPeriod"/>
              <a:defRPr sz="1000"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Roboto Condensed Light"/>
              <a:buAutoNum type="romanLcPeriod"/>
              <a:defRPr sz="1000"/>
            </a:lvl9pPr>
          </a:lstStyle>
          <a:p/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5658950" y="2232900"/>
            <a:ext cx="2763000" cy="15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mpiere"/>
              <a:buAutoNum type="arabicPeriod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AutoNum type="alphaLcPeriod"/>
              <a:defRPr sz="10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AutoNum type="romanLcPeriod"/>
              <a:defRPr sz="1000"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AutoNum type="arabicPeriod"/>
              <a:defRPr sz="1000"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AutoNum type="alphaLcPeriod"/>
              <a:defRPr sz="1000"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AutoNum type="romanLcPeriod"/>
              <a:defRPr sz="1000"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AutoNum type="arabicPeriod"/>
              <a:defRPr sz="1000"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AutoNum type="alphaLcPeriod"/>
              <a:defRPr sz="1000"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Roboto Condensed Light"/>
              <a:buAutoNum type="romanLcPeriod"/>
              <a:defRPr sz="1000"/>
            </a:lvl9pPr>
          </a:lstStyle>
          <a:p/>
        </p:txBody>
      </p:sp>
      <p:sp>
        <p:nvSpPr>
          <p:cNvPr id="29" name="Google Shape;29;p5"/>
          <p:cNvSpPr txBox="1"/>
          <p:nvPr>
            <p:ph idx="3" type="subTitle"/>
          </p:nvPr>
        </p:nvSpPr>
        <p:spPr>
          <a:xfrm>
            <a:off x="720000" y="1894000"/>
            <a:ext cx="2763000" cy="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0" name="Google Shape;30;p5"/>
          <p:cNvSpPr txBox="1"/>
          <p:nvPr>
            <p:ph idx="4" type="subTitle"/>
          </p:nvPr>
        </p:nvSpPr>
        <p:spPr>
          <a:xfrm>
            <a:off x="5658900" y="1894025"/>
            <a:ext cx="2763000" cy="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" name="Google Shape;31;p5"/>
          <p:cNvSpPr/>
          <p:nvPr/>
        </p:nvSpPr>
        <p:spPr>
          <a:xfrm>
            <a:off x="1667550" y="3931099"/>
            <a:ext cx="5809067" cy="1212418"/>
          </a:xfrm>
          <a:custGeom>
            <a:rect b="b" l="l" r="r" t="t"/>
            <a:pathLst>
              <a:path extrusionOk="0" h="46952" w="176059">
                <a:moveTo>
                  <a:pt x="1" y="46951"/>
                </a:moveTo>
                <a:cubicBezTo>
                  <a:pt x="1" y="46951"/>
                  <a:pt x="4211" y="34119"/>
                  <a:pt x="27603" y="31395"/>
                </a:cubicBezTo>
                <a:cubicBezTo>
                  <a:pt x="41471" y="29791"/>
                  <a:pt x="48506" y="23609"/>
                  <a:pt x="51948" y="18864"/>
                </a:cubicBezTo>
                <a:cubicBezTo>
                  <a:pt x="55924" y="13367"/>
                  <a:pt x="61338" y="9090"/>
                  <a:pt x="67604" y="6500"/>
                </a:cubicBezTo>
                <a:cubicBezTo>
                  <a:pt x="72399" y="4511"/>
                  <a:pt x="78163" y="2607"/>
                  <a:pt x="84195" y="1754"/>
                </a:cubicBezTo>
                <a:cubicBezTo>
                  <a:pt x="96760" y="0"/>
                  <a:pt x="108807" y="7352"/>
                  <a:pt x="112984" y="19332"/>
                </a:cubicBezTo>
                <a:cubicBezTo>
                  <a:pt x="114287" y="23108"/>
                  <a:pt x="118849" y="27051"/>
                  <a:pt x="123460" y="27853"/>
                </a:cubicBezTo>
                <a:cubicBezTo>
                  <a:pt x="134321" y="29725"/>
                  <a:pt x="153536" y="33902"/>
                  <a:pt x="153536" y="33902"/>
                </a:cubicBezTo>
                <a:cubicBezTo>
                  <a:pt x="153536" y="33902"/>
                  <a:pt x="173920" y="37661"/>
                  <a:pt x="176059" y="46951"/>
                </a:cubicBezTo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7"/>
          <p:cNvGrpSpPr/>
          <p:nvPr/>
        </p:nvGrpSpPr>
        <p:grpSpPr>
          <a:xfrm>
            <a:off x="3527981" y="1436716"/>
            <a:ext cx="5616442" cy="3706262"/>
            <a:chOff x="3527981" y="1436716"/>
            <a:chExt cx="5616442" cy="3706262"/>
          </a:xfrm>
        </p:grpSpPr>
        <p:sp>
          <p:nvSpPr>
            <p:cNvPr id="36" name="Google Shape;36;p7"/>
            <p:cNvSpPr/>
            <p:nvPr/>
          </p:nvSpPr>
          <p:spPr>
            <a:xfrm>
              <a:off x="8037512" y="1436716"/>
              <a:ext cx="1106911" cy="1352702"/>
            </a:xfrm>
            <a:custGeom>
              <a:rect b="b" l="l" r="r" t="t"/>
              <a:pathLst>
                <a:path extrusionOk="0" h="42206" w="34537">
                  <a:moveTo>
                    <a:pt x="33000" y="36174"/>
                  </a:moveTo>
                  <a:cubicBezTo>
                    <a:pt x="33501" y="35773"/>
                    <a:pt x="33986" y="35322"/>
                    <a:pt x="34437" y="34871"/>
                  </a:cubicBezTo>
                  <a:cubicBezTo>
                    <a:pt x="34336" y="34821"/>
                    <a:pt x="34537" y="11011"/>
                    <a:pt x="34537" y="10944"/>
                  </a:cubicBezTo>
                  <a:cubicBezTo>
                    <a:pt x="33668" y="10242"/>
                    <a:pt x="32749" y="9608"/>
                    <a:pt x="31780" y="9039"/>
                  </a:cubicBezTo>
                  <a:cubicBezTo>
                    <a:pt x="16091" y="0"/>
                    <a:pt x="0" y="19432"/>
                    <a:pt x="11078" y="33400"/>
                  </a:cubicBezTo>
                  <a:cubicBezTo>
                    <a:pt x="18079" y="42206"/>
                    <a:pt x="26951" y="41187"/>
                    <a:pt x="33000" y="36174"/>
                  </a:cubicBezTo>
                </a:path>
              </a:pathLst>
            </a:custGeom>
            <a:gradFill>
              <a:gsLst>
                <a:gs pos="0">
                  <a:srgbClr val="E3FFD5"/>
                </a:gs>
                <a:gs pos="100000">
                  <a:srgbClr val="90EBBA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7"/>
            <p:cNvSpPr/>
            <p:nvPr/>
          </p:nvSpPr>
          <p:spPr>
            <a:xfrm>
              <a:off x="3527981" y="4113725"/>
              <a:ext cx="1150851" cy="1029254"/>
            </a:xfrm>
            <a:custGeom>
              <a:rect b="b" l="l" r="r" t="t"/>
              <a:pathLst>
                <a:path extrusionOk="0" h="32114" w="35908">
                  <a:moveTo>
                    <a:pt x="33267" y="15455"/>
                  </a:moveTo>
                  <a:cubicBezTo>
                    <a:pt x="28739" y="6165"/>
                    <a:pt x="16375" y="0"/>
                    <a:pt x="6600" y="10326"/>
                  </a:cubicBezTo>
                  <a:cubicBezTo>
                    <a:pt x="0" y="17310"/>
                    <a:pt x="1170" y="26283"/>
                    <a:pt x="6149" y="32030"/>
                  </a:cubicBezTo>
                  <a:cubicBezTo>
                    <a:pt x="6066" y="32114"/>
                    <a:pt x="31346" y="32114"/>
                    <a:pt x="31245" y="32114"/>
                  </a:cubicBezTo>
                  <a:cubicBezTo>
                    <a:pt x="35907" y="27252"/>
                    <a:pt x="35907" y="20836"/>
                    <a:pt x="33267" y="15455"/>
                  </a:cubicBezTo>
                </a:path>
              </a:pathLst>
            </a:custGeom>
            <a:gradFill>
              <a:gsLst>
                <a:gs pos="0">
                  <a:srgbClr val="E3FFD5"/>
                </a:gs>
                <a:gs pos="100000">
                  <a:srgbClr val="90EBBA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7"/>
            <p:cNvSpPr/>
            <p:nvPr/>
          </p:nvSpPr>
          <p:spPr>
            <a:xfrm>
              <a:off x="4108471" y="2028456"/>
              <a:ext cx="5035952" cy="3114523"/>
            </a:xfrm>
            <a:custGeom>
              <a:rect b="b" l="l" r="r" t="t"/>
              <a:pathLst>
                <a:path extrusionOk="0" h="97177" w="157128">
                  <a:moveTo>
                    <a:pt x="47737" y="67"/>
                  </a:moveTo>
                  <a:cubicBezTo>
                    <a:pt x="36759" y="769"/>
                    <a:pt x="26784" y="7185"/>
                    <a:pt x="19466" y="15389"/>
                  </a:cubicBezTo>
                  <a:cubicBezTo>
                    <a:pt x="16208" y="19048"/>
                    <a:pt x="13401" y="23058"/>
                    <a:pt x="10844" y="27235"/>
                  </a:cubicBezTo>
                  <a:cubicBezTo>
                    <a:pt x="5431" y="36107"/>
                    <a:pt x="1671" y="44111"/>
                    <a:pt x="736" y="54503"/>
                  </a:cubicBezTo>
                  <a:cubicBezTo>
                    <a:pt x="0" y="63008"/>
                    <a:pt x="936" y="71579"/>
                    <a:pt x="3493" y="79716"/>
                  </a:cubicBezTo>
                  <a:cubicBezTo>
                    <a:pt x="5330" y="85665"/>
                    <a:pt x="8054" y="91880"/>
                    <a:pt x="11346" y="97177"/>
                  </a:cubicBezTo>
                  <a:lnTo>
                    <a:pt x="157128" y="97177"/>
                  </a:lnTo>
                  <a:cubicBezTo>
                    <a:pt x="157128" y="97177"/>
                    <a:pt x="156927" y="6951"/>
                    <a:pt x="157028" y="7068"/>
                  </a:cubicBezTo>
                  <a:cubicBezTo>
                    <a:pt x="143093" y="9440"/>
                    <a:pt x="129024" y="16174"/>
                    <a:pt x="115674" y="16358"/>
                  </a:cubicBezTo>
                  <a:cubicBezTo>
                    <a:pt x="108038" y="16458"/>
                    <a:pt x="101121" y="13601"/>
                    <a:pt x="93953" y="11462"/>
                  </a:cubicBezTo>
                  <a:cubicBezTo>
                    <a:pt x="86217" y="9156"/>
                    <a:pt x="78481" y="6767"/>
                    <a:pt x="70761" y="4328"/>
                  </a:cubicBezTo>
                  <a:cubicBezTo>
                    <a:pt x="63961" y="2172"/>
                    <a:pt x="56977" y="0"/>
                    <a:pt x="49876" y="0"/>
                  </a:cubicBezTo>
                  <a:cubicBezTo>
                    <a:pt x="49157" y="0"/>
                    <a:pt x="48455" y="17"/>
                    <a:pt x="47737" y="67"/>
                  </a:cubicBezTo>
                </a:path>
              </a:pathLst>
            </a:custGeom>
            <a:gradFill>
              <a:gsLst>
                <a:gs pos="0">
                  <a:srgbClr val="E3FFD5"/>
                </a:gs>
                <a:gs pos="100000">
                  <a:srgbClr val="90EBBA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7"/>
          <p:cNvSpPr txBox="1"/>
          <p:nvPr>
            <p:ph type="title"/>
          </p:nvPr>
        </p:nvSpPr>
        <p:spPr>
          <a:xfrm>
            <a:off x="720000" y="1767600"/>
            <a:ext cx="3136500" cy="90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720000" y="2667600"/>
            <a:ext cx="3136500" cy="14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41" name="Google Shape;41;p7"/>
          <p:cNvSpPr/>
          <p:nvPr/>
        </p:nvSpPr>
        <p:spPr>
          <a:xfrm>
            <a:off x="-10" y="-1993"/>
            <a:ext cx="3207179" cy="1774160"/>
          </a:xfrm>
          <a:custGeom>
            <a:rect b="b" l="l" r="r" t="t"/>
            <a:pathLst>
              <a:path extrusionOk="0" h="55356" w="100068">
                <a:moveTo>
                  <a:pt x="0" y="55339"/>
                </a:moveTo>
                <a:cubicBezTo>
                  <a:pt x="7151" y="55155"/>
                  <a:pt x="19315" y="52097"/>
                  <a:pt x="25898" y="34821"/>
                </a:cubicBezTo>
                <a:cubicBezTo>
                  <a:pt x="35606" y="9323"/>
                  <a:pt x="69608" y="17210"/>
                  <a:pt x="69608" y="17210"/>
                </a:cubicBezTo>
                <a:cubicBezTo>
                  <a:pt x="69608" y="17210"/>
                  <a:pt x="100068" y="18897"/>
                  <a:pt x="94387" y="0"/>
                </a:cubicBezTo>
                <a:lnTo>
                  <a:pt x="0" y="0"/>
                </a:lnTo>
                <a:cubicBezTo>
                  <a:pt x="0" y="0"/>
                  <a:pt x="0" y="55355"/>
                  <a:pt x="0" y="55339"/>
                </a:cubicBezTo>
                <a:close/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5443200" y="1767600"/>
            <a:ext cx="2980800" cy="178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4" name="Google Shape;44;p8"/>
          <p:cNvSpPr/>
          <p:nvPr/>
        </p:nvSpPr>
        <p:spPr>
          <a:xfrm flipH="1">
            <a:off x="-14590" y="-179329"/>
            <a:ext cx="5025144" cy="5336997"/>
          </a:xfrm>
          <a:custGeom>
            <a:rect b="b" l="l" r="r" t="t"/>
            <a:pathLst>
              <a:path extrusionOk="0" h="164481" w="154870">
                <a:moveTo>
                  <a:pt x="28" y="164344"/>
                </a:moveTo>
                <a:cubicBezTo>
                  <a:pt x="1561" y="153364"/>
                  <a:pt x="9830" y="132554"/>
                  <a:pt x="48712" y="118946"/>
                </a:cubicBezTo>
                <a:cubicBezTo>
                  <a:pt x="103639" y="99724"/>
                  <a:pt x="93946" y="55284"/>
                  <a:pt x="93946" y="55284"/>
                </a:cubicBezTo>
                <a:cubicBezTo>
                  <a:pt x="93946" y="55284"/>
                  <a:pt x="83869" y="1"/>
                  <a:pt x="154869" y="3834"/>
                </a:cubicBezTo>
                <a:cubicBezTo>
                  <a:pt x="154705" y="3971"/>
                  <a:pt x="154705" y="164152"/>
                  <a:pt x="154705" y="164152"/>
                </a:cubicBezTo>
                <a:cubicBezTo>
                  <a:pt x="154705" y="164152"/>
                  <a:pt x="0" y="164481"/>
                  <a:pt x="28" y="164344"/>
                </a:cubicBezTo>
                <a:close/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 txBox="1"/>
          <p:nvPr>
            <p:ph type="title"/>
          </p:nvPr>
        </p:nvSpPr>
        <p:spPr>
          <a:xfrm>
            <a:off x="720000" y="1233175"/>
            <a:ext cx="35907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" type="subTitle"/>
          </p:nvPr>
        </p:nvSpPr>
        <p:spPr>
          <a:xfrm>
            <a:off x="720000" y="2803075"/>
            <a:ext cx="35907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9" name="Google Shape;49;p9"/>
          <p:cNvSpPr txBox="1"/>
          <p:nvPr>
            <p:ph idx="2" type="body"/>
          </p:nvPr>
        </p:nvSpPr>
        <p:spPr>
          <a:xfrm>
            <a:off x="4939500" y="724075"/>
            <a:ext cx="3484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720000" y="3995700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Char char="●"/>
              <a:defRPr sz="1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jpg"/><Relationship Id="rId4" Type="http://schemas.openxmlformats.org/officeDocument/2006/relationships/image" Target="../media/image12.jpg"/><Relationship Id="rId5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 txBox="1"/>
          <p:nvPr>
            <p:ph type="ctrTitle"/>
          </p:nvPr>
        </p:nvSpPr>
        <p:spPr>
          <a:xfrm>
            <a:off x="5253300" y="710275"/>
            <a:ext cx="3890700" cy="11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Kharagpur Data Science Hackathon</a:t>
            </a:r>
            <a:endParaRPr sz="5000"/>
          </a:p>
        </p:txBody>
      </p:sp>
      <p:sp>
        <p:nvSpPr>
          <p:cNvPr id="259" name="Google Shape;259;p33"/>
          <p:cNvSpPr txBox="1"/>
          <p:nvPr>
            <p:ph idx="1" type="subTitle"/>
          </p:nvPr>
        </p:nvSpPr>
        <p:spPr>
          <a:xfrm>
            <a:off x="5253300" y="2608725"/>
            <a:ext cx="3811200" cy="11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Pompiere"/>
                <a:ea typeface="Pompiere"/>
                <a:cs typeface="Pompiere"/>
                <a:sym typeface="Pompiere"/>
              </a:rPr>
              <a:t>Team Name - Harvey Mike</a:t>
            </a:r>
            <a:endParaRPr b="1" sz="2300">
              <a:latin typeface="Pompiere"/>
              <a:ea typeface="Pompiere"/>
              <a:cs typeface="Pompiere"/>
              <a:sym typeface="Pompie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latin typeface="Pompiere"/>
              <a:ea typeface="Pompiere"/>
              <a:cs typeface="Pompiere"/>
              <a:sym typeface="Pompie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Pompiere"/>
                <a:ea typeface="Pompiere"/>
                <a:cs typeface="Pompiere"/>
                <a:sym typeface="Pompiere"/>
              </a:rPr>
              <a:t>Institute - IIT Kharagpur</a:t>
            </a:r>
            <a:endParaRPr b="1" sz="2300">
              <a:latin typeface="Pompiere"/>
              <a:ea typeface="Pompiere"/>
              <a:cs typeface="Pompiere"/>
              <a:sym typeface="Pompiere"/>
            </a:endParaRPr>
          </a:p>
        </p:txBody>
      </p:sp>
      <p:grpSp>
        <p:nvGrpSpPr>
          <p:cNvPr id="260" name="Google Shape;260;p33"/>
          <p:cNvGrpSpPr/>
          <p:nvPr/>
        </p:nvGrpSpPr>
        <p:grpSpPr>
          <a:xfrm>
            <a:off x="316599" y="1608692"/>
            <a:ext cx="4255411" cy="3394826"/>
            <a:chOff x="-132051" y="1608692"/>
            <a:chExt cx="4255411" cy="3394826"/>
          </a:xfrm>
        </p:grpSpPr>
        <p:sp>
          <p:nvSpPr>
            <p:cNvPr id="261" name="Google Shape;261;p33"/>
            <p:cNvSpPr/>
            <p:nvPr/>
          </p:nvSpPr>
          <p:spPr>
            <a:xfrm flipH="1">
              <a:off x="2420184" y="1617801"/>
              <a:ext cx="832070" cy="838576"/>
            </a:xfrm>
            <a:custGeom>
              <a:rect b="b" l="l" r="r" t="t"/>
              <a:pathLst>
                <a:path extrusionOk="0" h="22556" w="22381">
                  <a:moveTo>
                    <a:pt x="5631" y="0"/>
                  </a:moveTo>
                  <a:cubicBezTo>
                    <a:pt x="3745" y="0"/>
                    <a:pt x="2175" y="360"/>
                    <a:pt x="1484" y="677"/>
                  </a:cubicBezTo>
                  <a:cubicBezTo>
                    <a:pt x="548" y="1109"/>
                    <a:pt x="1" y="1973"/>
                    <a:pt x="173" y="2837"/>
                  </a:cubicBezTo>
                  <a:cubicBezTo>
                    <a:pt x="361" y="3687"/>
                    <a:pt x="1181" y="4292"/>
                    <a:pt x="1181" y="4292"/>
                  </a:cubicBezTo>
                  <a:cubicBezTo>
                    <a:pt x="1181" y="4292"/>
                    <a:pt x="1326" y="4349"/>
                    <a:pt x="1570" y="4479"/>
                  </a:cubicBezTo>
                  <a:cubicBezTo>
                    <a:pt x="2132" y="4781"/>
                    <a:pt x="2665" y="5170"/>
                    <a:pt x="3140" y="5631"/>
                  </a:cubicBezTo>
                  <a:cubicBezTo>
                    <a:pt x="3558" y="6034"/>
                    <a:pt x="3918" y="6524"/>
                    <a:pt x="4191" y="7057"/>
                  </a:cubicBezTo>
                  <a:cubicBezTo>
                    <a:pt x="4206" y="7085"/>
                    <a:pt x="4235" y="7129"/>
                    <a:pt x="4249" y="7157"/>
                  </a:cubicBezTo>
                  <a:cubicBezTo>
                    <a:pt x="5185" y="9145"/>
                    <a:pt x="4451" y="10931"/>
                    <a:pt x="4652" y="15064"/>
                  </a:cubicBezTo>
                  <a:cubicBezTo>
                    <a:pt x="4782" y="17829"/>
                    <a:pt x="6337" y="20378"/>
                    <a:pt x="9318" y="21674"/>
                  </a:cubicBezTo>
                  <a:cubicBezTo>
                    <a:pt x="10613" y="22232"/>
                    <a:pt x="12175" y="22556"/>
                    <a:pt x="14007" y="22556"/>
                  </a:cubicBezTo>
                  <a:cubicBezTo>
                    <a:pt x="14254" y="22556"/>
                    <a:pt x="14505" y="22550"/>
                    <a:pt x="14762" y="22538"/>
                  </a:cubicBezTo>
                  <a:cubicBezTo>
                    <a:pt x="17008" y="22437"/>
                    <a:pt x="20335" y="20176"/>
                    <a:pt x="21358" y="18779"/>
                  </a:cubicBezTo>
                  <a:cubicBezTo>
                    <a:pt x="22380" y="17382"/>
                    <a:pt x="21012" y="14516"/>
                    <a:pt x="21012" y="14473"/>
                  </a:cubicBezTo>
                  <a:lnTo>
                    <a:pt x="21012" y="14473"/>
                  </a:lnTo>
                  <a:cubicBezTo>
                    <a:pt x="21286" y="14776"/>
                    <a:pt x="21588" y="15078"/>
                    <a:pt x="21905" y="15366"/>
                  </a:cubicBezTo>
                  <a:cubicBezTo>
                    <a:pt x="21790" y="14344"/>
                    <a:pt x="21430" y="12414"/>
                    <a:pt x="18895" y="10743"/>
                  </a:cubicBezTo>
                  <a:cubicBezTo>
                    <a:pt x="16375" y="9058"/>
                    <a:pt x="13984" y="7229"/>
                    <a:pt x="13984" y="7229"/>
                  </a:cubicBezTo>
                  <a:cubicBezTo>
                    <a:pt x="12645" y="6077"/>
                    <a:pt x="12011" y="4724"/>
                    <a:pt x="11666" y="4018"/>
                  </a:cubicBezTo>
                  <a:cubicBezTo>
                    <a:pt x="11334" y="3312"/>
                    <a:pt x="10326" y="533"/>
                    <a:pt x="7619" y="144"/>
                  </a:cubicBezTo>
                  <a:cubicBezTo>
                    <a:pt x="6956" y="43"/>
                    <a:pt x="6294" y="0"/>
                    <a:pt x="5631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3"/>
            <p:cNvSpPr/>
            <p:nvPr/>
          </p:nvSpPr>
          <p:spPr>
            <a:xfrm flipH="1">
              <a:off x="2536364" y="1683084"/>
              <a:ext cx="667150" cy="738085"/>
            </a:xfrm>
            <a:custGeom>
              <a:rect b="b" l="l" r="r" t="t"/>
              <a:pathLst>
                <a:path extrusionOk="0" h="19853" w="17945">
                  <a:moveTo>
                    <a:pt x="245" y="1"/>
                  </a:moveTo>
                  <a:lnTo>
                    <a:pt x="245" y="1"/>
                  </a:lnTo>
                  <a:cubicBezTo>
                    <a:pt x="0" y="1110"/>
                    <a:pt x="43" y="2017"/>
                    <a:pt x="259" y="2723"/>
                  </a:cubicBezTo>
                  <a:cubicBezTo>
                    <a:pt x="821" y="3025"/>
                    <a:pt x="1354" y="3414"/>
                    <a:pt x="1829" y="3875"/>
                  </a:cubicBezTo>
                  <a:cubicBezTo>
                    <a:pt x="1843" y="3889"/>
                    <a:pt x="1872" y="3918"/>
                    <a:pt x="1901" y="3947"/>
                  </a:cubicBezTo>
                  <a:cubicBezTo>
                    <a:pt x="1915" y="3947"/>
                    <a:pt x="1915" y="3961"/>
                    <a:pt x="1930" y="3976"/>
                  </a:cubicBezTo>
                  <a:cubicBezTo>
                    <a:pt x="1944" y="3990"/>
                    <a:pt x="1959" y="4005"/>
                    <a:pt x="1973" y="4019"/>
                  </a:cubicBezTo>
                  <a:cubicBezTo>
                    <a:pt x="1987" y="4033"/>
                    <a:pt x="2002" y="4048"/>
                    <a:pt x="2002" y="4062"/>
                  </a:cubicBezTo>
                  <a:cubicBezTo>
                    <a:pt x="2016" y="4077"/>
                    <a:pt x="2031" y="4091"/>
                    <a:pt x="2045" y="4105"/>
                  </a:cubicBezTo>
                  <a:lnTo>
                    <a:pt x="2088" y="4134"/>
                  </a:lnTo>
                  <a:cubicBezTo>
                    <a:pt x="2103" y="4149"/>
                    <a:pt x="2117" y="4163"/>
                    <a:pt x="2117" y="4177"/>
                  </a:cubicBezTo>
                  <a:cubicBezTo>
                    <a:pt x="2131" y="4192"/>
                    <a:pt x="2146" y="4206"/>
                    <a:pt x="2160" y="4221"/>
                  </a:cubicBezTo>
                  <a:cubicBezTo>
                    <a:pt x="2175" y="4235"/>
                    <a:pt x="2189" y="4249"/>
                    <a:pt x="2203" y="4264"/>
                  </a:cubicBezTo>
                  <a:cubicBezTo>
                    <a:pt x="2203" y="4278"/>
                    <a:pt x="2218" y="4293"/>
                    <a:pt x="2232" y="4307"/>
                  </a:cubicBezTo>
                  <a:cubicBezTo>
                    <a:pt x="2247" y="4321"/>
                    <a:pt x="2261" y="4336"/>
                    <a:pt x="2275" y="4350"/>
                  </a:cubicBezTo>
                  <a:lnTo>
                    <a:pt x="2304" y="4393"/>
                  </a:lnTo>
                  <a:lnTo>
                    <a:pt x="2333" y="4437"/>
                  </a:lnTo>
                  <a:cubicBezTo>
                    <a:pt x="2348" y="4451"/>
                    <a:pt x="2362" y="4480"/>
                    <a:pt x="2376" y="4494"/>
                  </a:cubicBezTo>
                  <a:cubicBezTo>
                    <a:pt x="2391" y="4509"/>
                    <a:pt x="2405" y="4523"/>
                    <a:pt x="2405" y="4537"/>
                  </a:cubicBezTo>
                  <a:cubicBezTo>
                    <a:pt x="2420" y="4552"/>
                    <a:pt x="2434" y="4566"/>
                    <a:pt x="2448" y="4581"/>
                  </a:cubicBezTo>
                  <a:cubicBezTo>
                    <a:pt x="2463" y="4595"/>
                    <a:pt x="2463" y="4609"/>
                    <a:pt x="2477" y="4624"/>
                  </a:cubicBezTo>
                  <a:cubicBezTo>
                    <a:pt x="2492" y="4638"/>
                    <a:pt x="2506" y="4653"/>
                    <a:pt x="2520" y="4681"/>
                  </a:cubicBezTo>
                  <a:cubicBezTo>
                    <a:pt x="2520" y="4696"/>
                    <a:pt x="2535" y="4710"/>
                    <a:pt x="2549" y="4725"/>
                  </a:cubicBezTo>
                  <a:lnTo>
                    <a:pt x="2578" y="4768"/>
                  </a:lnTo>
                  <a:lnTo>
                    <a:pt x="2607" y="4825"/>
                  </a:lnTo>
                  <a:cubicBezTo>
                    <a:pt x="2621" y="4840"/>
                    <a:pt x="2636" y="4854"/>
                    <a:pt x="2650" y="4869"/>
                  </a:cubicBezTo>
                  <a:cubicBezTo>
                    <a:pt x="2650" y="4883"/>
                    <a:pt x="2664" y="4897"/>
                    <a:pt x="2679" y="4926"/>
                  </a:cubicBezTo>
                  <a:cubicBezTo>
                    <a:pt x="2679" y="4941"/>
                    <a:pt x="2693" y="4955"/>
                    <a:pt x="2708" y="4969"/>
                  </a:cubicBezTo>
                  <a:cubicBezTo>
                    <a:pt x="2722" y="4998"/>
                    <a:pt x="2722" y="5013"/>
                    <a:pt x="2736" y="5027"/>
                  </a:cubicBezTo>
                  <a:lnTo>
                    <a:pt x="2765" y="5070"/>
                  </a:lnTo>
                  <a:cubicBezTo>
                    <a:pt x="2780" y="5099"/>
                    <a:pt x="2794" y="5113"/>
                    <a:pt x="2794" y="5128"/>
                  </a:cubicBezTo>
                  <a:cubicBezTo>
                    <a:pt x="2808" y="5157"/>
                    <a:pt x="2823" y="5171"/>
                    <a:pt x="2823" y="5185"/>
                  </a:cubicBezTo>
                  <a:cubicBezTo>
                    <a:pt x="2837" y="5200"/>
                    <a:pt x="2852" y="5229"/>
                    <a:pt x="2866" y="5243"/>
                  </a:cubicBezTo>
                  <a:cubicBezTo>
                    <a:pt x="2866" y="5257"/>
                    <a:pt x="2880" y="5272"/>
                    <a:pt x="2880" y="5286"/>
                  </a:cubicBezTo>
                  <a:cubicBezTo>
                    <a:pt x="2895" y="5329"/>
                    <a:pt x="2924" y="5358"/>
                    <a:pt x="2938" y="5401"/>
                  </a:cubicBezTo>
                  <a:cubicBezTo>
                    <a:pt x="3874" y="7389"/>
                    <a:pt x="3140" y="9175"/>
                    <a:pt x="3341" y="13308"/>
                  </a:cubicBezTo>
                  <a:cubicBezTo>
                    <a:pt x="3428" y="15655"/>
                    <a:pt x="4637" y="17815"/>
                    <a:pt x="6581" y="19126"/>
                  </a:cubicBezTo>
                  <a:cubicBezTo>
                    <a:pt x="7273" y="19595"/>
                    <a:pt x="8082" y="19853"/>
                    <a:pt x="8907" y="19853"/>
                  </a:cubicBezTo>
                  <a:cubicBezTo>
                    <a:pt x="9044" y="19853"/>
                    <a:pt x="9181" y="19846"/>
                    <a:pt x="9318" y="19832"/>
                  </a:cubicBezTo>
                  <a:lnTo>
                    <a:pt x="9332" y="19832"/>
                  </a:lnTo>
                  <a:cubicBezTo>
                    <a:pt x="10729" y="19702"/>
                    <a:pt x="12112" y="19443"/>
                    <a:pt x="13393" y="18881"/>
                  </a:cubicBezTo>
                  <a:cubicBezTo>
                    <a:pt x="14675" y="18334"/>
                    <a:pt x="15841" y="17455"/>
                    <a:pt x="16576" y="16274"/>
                  </a:cubicBezTo>
                  <a:cubicBezTo>
                    <a:pt x="17310" y="15079"/>
                    <a:pt x="17670" y="13553"/>
                    <a:pt x="17210" y="12242"/>
                  </a:cubicBezTo>
                  <a:lnTo>
                    <a:pt x="17210" y="12242"/>
                  </a:lnTo>
                  <a:cubicBezTo>
                    <a:pt x="17397" y="12516"/>
                    <a:pt x="17670" y="12688"/>
                    <a:pt x="17944" y="12890"/>
                  </a:cubicBezTo>
                  <a:cubicBezTo>
                    <a:pt x="17886" y="12588"/>
                    <a:pt x="17786" y="12300"/>
                    <a:pt x="17670" y="12012"/>
                  </a:cubicBezTo>
                  <a:cubicBezTo>
                    <a:pt x="17253" y="11061"/>
                    <a:pt x="16490" y="10096"/>
                    <a:pt x="15568" y="9621"/>
                  </a:cubicBezTo>
                  <a:cubicBezTo>
                    <a:pt x="14689" y="9160"/>
                    <a:pt x="13941" y="8570"/>
                    <a:pt x="12990" y="8210"/>
                  </a:cubicBezTo>
                  <a:cubicBezTo>
                    <a:pt x="11175" y="7518"/>
                    <a:pt x="9044" y="7187"/>
                    <a:pt x="7618" y="5747"/>
                  </a:cubicBezTo>
                  <a:cubicBezTo>
                    <a:pt x="6697" y="4811"/>
                    <a:pt x="6207" y="3544"/>
                    <a:pt x="5300" y="2608"/>
                  </a:cubicBezTo>
                  <a:cubicBezTo>
                    <a:pt x="4234" y="1499"/>
                    <a:pt x="2938" y="1412"/>
                    <a:pt x="1570" y="995"/>
                  </a:cubicBezTo>
                  <a:cubicBezTo>
                    <a:pt x="1239" y="894"/>
                    <a:pt x="130" y="563"/>
                    <a:pt x="245" y="1"/>
                  </a:cubicBezTo>
                  <a:close/>
                </a:path>
              </a:pathLst>
            </a:custGeom>
            <a:solidFill>
              <a:srgbClr val="0B1F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3"/>
            <p:cNvSpPr/>
            <p:nvPr/>
          </p:nvSpPr>
          <p:spPr>
            <a:xfrm flipH="1">
              <a:off x="3103915" y="4761679"/>
              <a:ext cx="530597" cy="205629"/>
            </a:xfrm>
            <a:custGeom>
              <a:rect b="b" l="l" r="r" t="t"/>
              <a:pathLst>
                <a:path extrusionOk="0" h="5531" w="14272">
                  <a:moveTo>
                    <a:pt x="8540" y="0"/>
                  </a:moveTo>
                  <a:cubicBezTo>
                    <a:pt x="8540" y="0"/>
                    <a:pt x="8655" y="1397"/>
                    <a:pt x="5919" y="2564"/>
                  </a:cubicBezTo>
                  <a:cubicBezTo>
                    <a:pt x="4997" y="2938"/>
                    <a:pt x="4047" y="3226"/>
                    <a:pt x="3068" y="3413"/>
                  </a:cubicBezTo>
                  <a:cubicBezTo>
                    <a:pt x="763" y="3889"/>
                    <a:pt x="0" y="5530"/>
                    <a:pt x="0" y="5530"/>
                  </a:cubicBezTo>
                  <a:lnTo>
                    <a:pt x="14243" y="5530"/>
                  </a:lnTo>
                  <a:lnTo>
                    <a:pt x="14257" y="3039"/>
                  </a:lnTo>
                  <a:lnTo>
                    <a:pt x="14272" y="418"/>
                  </a:lnTo>
                  <a:lnTo>
                    <a:pt x="8540" y="0"/>
                  </a:ln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3"/>
            <p:cNvSpPr/>
            <p:nvPr/>
          </p:nvSpPr>
          <p:spPr>
            <a:xfrm flipH="1">
              <a:off x="3102317" y="4856444"/>
              <a:ext cx="529519" cy="113540"/>
            </a:xfrm>
            <a:custGeom>
              <a:rect b="b" l="l" r="r" t="t"/>
              <a:pathLst>
                <a:path extrusionOk="0" h="3054" w="14243">
                  <a:moveTo>
                    <a:pt x="5847" y="0"/>
                  </a:moveTo>
                  <a:cubicBezTo>
                    <a:pt x="4925" y="389"/>
                    <a:pt x="3975" y="677"/>
                    <a:pt x="2996" y="864"/>
                  </a:cubicBezTo>
                  <a:cubicBezTo>
                    <a:pt x="691" y="1340"/>
                    <a:pt x="0" y="3053"/>
                    <a:pt x="0" y="3053"/>
                  </a:cubicBezTo>
                  <a:lnTo>
                    <a:pt x="14243" y="3053"/>
                  </a:lnTo>
                  <a:lnTo>
                    <a:pt x="14185" y="490"/>
                  </a:lnTo>
                  <a:cubicBezTo>
                    <a:pt x="12889" y="850"/>
                    <a:pt x="10916" y="1685"/>
                    <a:pt x="7532" y="1959"/>
                  </a:cubicBezTo>
                  <a:cubicBezTo>
                    <a:pt x="7172" y="1268"/>
                    <a:pt x="6495" y="576"/>
                    <a:pt x="5847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3"/>
            <p:cNvSpPr/>
            <p:nvPr/>
          </p:nvSpPr>
          <p:spPr>
            <a:xfrm flipH="1">
              <a:off x="2996287" y="2912396"/>
              <a:ext cx="420329" cy="1923192"/>
            </a:xfrm>
            <a:custGeom>
              <a:rect b="b" l="l" r="r" t="t"/>
              <a:pathLst>
                <a:path extrusionOk="0" h="51730" w="11306">
                  <a:moveTo>
                    <a:pt x="4666" y="0"/>
                  </a:moveTo>
                  <a:cubicBezTo>
                    <a:pt x="2852" y="0"/>
                    <a:pt x="1167" y="764"/>
                    <a:pt x="620" y="2578"/>
                  </a:cubicBezTo>
                  <a:cubicBezTo>
                    <a:pt x="404" y="3284"/>
                    <a:pt x="288" y="4983"/>
                    <a:pt x="231" y="7345"/>
                  </a:cubicBezTo>
                  <a:cubicBezTo>
                    <a:pt x="216" y="7719"/>
                    <a:pt x="202" y="8108"/>
                    <a:pt x="202" y="8511"/>
                  </a:cubicBezTo>
                  <a:cubicBezTo>
                    <a:pt x="0" y="21516"/>
                    <a:pt x="1426" y="50102"/>
                    <a:pt x="1426" y="50102"/>
                  </a:cubicBezTo>
                  <a:lnTo>
                    <a:pt x="9001" y="51730"/>
                  </a:lnTo>
                  <a:cubicBezTo>
                    <a:pt x="9001" y="51730"/>
                    <a:pt x="10643" y="16029"/>
                    <a:pt x="11032" y="8511"/>
                  </a:cubicBezTo>
                  <a:cubicBezTo>
                    <a:pt x="11061" y="7964"/>
                    <a:pt x="11089" y="7561"/>
                    <a:pt x="11104" y="7345"/>
                  </a:cubicBezTo>
                  <a:cubicBezTo>
                    <a:pt x="11104" y="7331"/>
                    <a:pt x="11104" y="7316"/>
                    <a:pt x="11104" y="7302"/>
                  </a:cubicBezTo>
                  <a:cubicBezTo>
                    <a:pt x="11305" y="4349"/>
                    <a:pt x="10528" y="3313"/>
                    <a:pt x="9606" y="2132"/>
                  </a:cubicBezTo>
                  <a:cubicBezTo>
                    <a:pt x="8584" y="821"/>
                    <a:pt x="6553" y="0"/>
                    <a:pt x="4666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3"/>
            <p:cNvSpPr/>
            <p:nvPr/>
          </p:nvSpPr>
          <p:spPr>
            <a:xfrm flipH="1">
              <a:off x="2996287" y="2912359"/>
              <a:ext cx="411778" cy="272585"/>
            </a:xfrm>
            <a:custGeom>
              <a:rect b="b" l="l" r="r" t="t"/>
              <a:pathLst>
                <a:path extrusionOk="0" h="7332" w="11076">
                  <a:moveTo>
                    <a:pt x="4441" y="0"/>
                  </a:moveTo>
                  <a:cubicBezTo>
                    <a:pt x="2623" y="0"/>
                    <a:pt x="934" y="762"/>
                    <a:pt x="390" y="2579"/>
                  </a:cubicBezTo>
                  <a:cubicBezTo>
                    <a:pt x="174" y="3285"/>
                    <a:pt x="58" y="4984"/>
                    <a:pt x="1" y="7332"/>
                  </a:cubicBezTo>
                  <a:lnTo>
                    <a:pt x="10874" y="7332"/>
                  </a:lnTo>
                  <a:cubicBezTo>
                    <a:pt x="10874" y="7332"/>
                    <a:pt x="10874" y="7317"/>
                    <a:pt x="10874" y="7303"/>
                  </a:cubicBezTo>
                  <a:cubicBezTo>
                    <a:pt x="11075" y="4350"/>
                    <a:pt x="10298" y="3314"/>
                    <a:pt x="9376" y="2133"/>
                  </a:cubicBezTo>
                  <a:cubicBezTo>
                    <a:pt x="8350" y="820"/>
                    <a:pt x="6326" y="0"/>
                    <a:pt x="4441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3"/>
            <p:cNvSpPr/>
            <p:nvPr/>
          </p:nvSpPr>
          <p:spPr>
            <a:xfrm flipH="1">
              <a:off x="2744112" y="4761679"/>
              <a:ext cx="529556" cy="205629"/>
            </a:xfrm>
            <a:custGeom>
              <a:rect b="b" l="l" r="r" t="t"/>
              <a:pathLst>
                <a:path extrusionOk="0" h="5531" w="14244">
                  <a:moveTo>
                    <a:pt x="8411" y="0"/>
                  </a:moveTo>
                  <a:lnTo>
                    <a:pt x="8411" y="0"/>
                  </a:lnTo>
                  <a:cubicBezTo>
                    <a:pt x="8411" y="0"/>
                    <a:pt x="8569" y="1397"/>
                    <a:pt x="5862" y="2564"/>
                  </a:cubicBezTo>
                  <a:cubicBezTo>
                    <a:pt x="4940" y="2938"/>
                    <a:pt x="3990" y="3226"/>
                    <a:pt x="3025" y="3413"/>
                  </a:cubicBezTo>
                  <a:cubicBezTo>
                    <a:pt x="721" y="3889"/>
                    <a:pt x="1" y="5530"/>
                    <a:pt x="1" y="5530"/>
                  </a:cubicBezTo>
                  <a:lnTo>
                    <a:pt x="14243" y="5530"/>
                  </a:lnTo>
                  <a:lnTo>
                    <a:pt x="14200" y="3039"/>
                  </a:lnTo>
                  <a:lnTo>
                    <a:pt x="14171" y="418"/>
                  </a:lnTo>
                  <a:lnTo>
                    <a:pt x="8411" y="0"/>
                  </a:ln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3"/>
            <p:cNvSpPr/>
            <p:nvPr/>
          </p:nvSpPr>
          <p:spPr>
            <a:xfrm flipH="1">
              <a:off x="2744112" y="4856444"/>
              <a:ext cx="529556" cy="110863"/>
            </a:xfrm>
            <a:custGeom>
              <a:rect b="b" l="l" r="r" t="t"/>
              <a:pathLst>
                <a:path extrusionOk="0" h="2982" w="14244">
                  <a:moveTo>
                    <a:pt x="5862" y="0"/>
                  </a:moveTo>
                  <a:cubicBezTo>
                    <a:pt x="4940" y="389"/>
                    <a:pt x="3990" y="677"/>
                    <a:pt x="3025" y="864"/>
                  </a:cubicBezTo>
                  <a:cubicBezTo>
                    <a:pt x="721" y="1340"/>
                    <a:pt x="1" y="2981"/>
                    <a:pt x="1" y="2981"/>
                  </a:cubicBezTo>
                  <a:lnTo>
                    <a:pt x="14243" y="2981"/>
                  </a:lnTo>
                  <a:lnTo>
                    <a:pt x="14200" y="490"/>
                  </a:lnTo>
                  <a:cubicBezTo>
                    <a:pt x="12918" y="850"/>
                    <a:pt x="10960" y="1685"/>
                    <a:pt x="7590" y="1959"/>
                  </a:cubicBezTo>
                  <a:cubicBezTo>
                    <a:pt x="7201" y="1268"/>
                    <a:pt x="6510" y="576"/>
                    <a:pt x="5862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3"/>
            <p:cNvSpPr/>
            <p:nvPr/>
          </p:nvSpPr>
          <p:spPr>
            <a:xfrm flipH="1">
              <a:off x="2678270" y="2912396"/>
              <a:ext cx="409622" cy="1923192"/>
            </a:xfrm>
            <a:custGeom>
              <a:rect b="b" l="l" r="r" t="t"/>
              <a:pathLst>
                <a:path extrusionOk="0" h="51730" w="11018">
                  <a:moveTo>
                    <a:pt x="4292" y="0"/>
                  </a:moveTo>
                  <a:cubicBezTo>
                    <a:pt x="2478" y="0"/>
                    <a:pt x="793" y="764"/>
                    <a:pt x="289" y="2578"/>
                  </a:cubicBezTo>
                  <a:cubicBezTo>
                    <a:pt x="102" y="3284"/>
                    <a:pt x="15" y="4983"/>
                    <a:pt x="1" y="7345"/>
                  </a:cubicBezTo>
                  <a:cubicBezTo>
                    <a:pt x="1" y="7719"/>
                    <a:pt x="1" y="8108"/>
                    <a:pt x="15" y="8511"/>
                  </a:cubicBezTo>
                  <a:cubicBezTo>
                    <a:pt x="116" y="21516"/>
                    <a:pt x="2175" y="50102"/>
                    <a:pt x="2175" y="50102"/>
                  </a:cubicBezTo>
                  <a:lnTo>
                    <a:pt x="9794" y="51730"/>
                  </a:lnTo>
                  <a:cubicBezTo>
                    <a:pt x="9794" y="51730"/>
                    <a:pt x="10615" y="16029"/>
                    <a:pt x="10845" y="8511"/>
                  </a:cubicBezTo>
                  <a:cubicBezTo>
                    <a:pt x="10859" y="7964"/>
                    <a:pt x="10874" y="7561"/>
                    <a:pt x="10888" y="7345"/>
                  </a:cubicBezTo>
                  <a:cubicBezTo>
                    <a:pt x="10888" y="7331"/>
                    <a:pt x="10888" y="7316"/>
                    <a:pt x="10888" y="7302"/>
                  </a:cubicBezTo>
                  <a:cubicBezTo>
                    <a:pt x="11018" y="4349"/>
                    <a:pt x="10226" y="3313"/>
                    <a:pt x="9275" y="2132"/>
                  </a:cubicBezTo>
                  <a:cubicBezTo>
                    <a:pt x="8209" y="821"/>
                    <a:pt x="6179" y="0"/>
                    <a:pt x="4292" y="0"/>
                  </a:cubicBez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3"/>
            <p:cNvSpPr/>
            <p:nvPr/>
          </p:nvSpPr>
          <p:spPr>
            <a:xfrm flipH="1">
              <a:off x="2678270" y="2912359"/>
              <a:ext cx="409622" cy="272585"/>
            </a:xfrm>
            <a:custGeom>
              <a:rect b="b" l="l" r="r" t="t"/>
              <a:pathLst>
                <a:path extrusionOk="0" h="7332" w="11018">
                  <a:moveTo>
                    <a:pt x="4291" y="0"/>
                  </a:moveTo>
                  <a:cubicBezTo>
                    <a:pt x="2473" y="0"/>
                    <a:pt x="798" y="762"/>
                    <a:pt x="289" y="2579"/>
                  </a:cubicBezTo>
                  <a:cubicBezTo>
                    <a:pt x="102" y="3285"/>
                    <a:pt x="15" y="4984"/>
                    <a:pt x="1" y="7332"/>
                  </a:cubicBezTo>
                  <a:lnTo>
                    <a:pt x="10888" y="7332"/>
                  </a:lnTo>
                  <a:cubicBezTo>
                    <a:pt x="10888" y="7332"/>
                    <a:pt x="10888" y="7317"/>
                    <a:pt x="10888" y="7303"/>
                  </a:cubicBezTo>
                  <a:cubicBezTo>
                    <a:pt x="11018" y="4350"/>
                    <a:pt x="10226" y="3314"/>
                    <a:pt x="9275" y="2133"/>
                  </a:cubicBezTo>
                  <a:cubicBezTo>
                    <a:pt x="8219" y="820"/>
                    <a:pt x="6178" y="0"/>
                    <a:pt x="4291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3"/>
            <p:cNvSpPr/>
            <p:nvPr/>
          </p:nvSpPr>
          <p:spPr>
            <a:xfrm flipH="1">
              <a:off x="3343227" y="2144085"/>
              <a:ext cx="599710" cy="525207"/>
            </a:xfrm>
            <a:custGeom>
              <a:rect b="b" l="l" r="r" t="t"/>
              <a:pathLst>
                <a:path extrusionOk="0" h="14127" w="16131">
                  <a:moveTo>
                    <a:pt x="1585" y="0"/>
                  </a:moveTo>
                  <a:lnTo>
                    <a:pt x="1" y="1829"/>
                  </a:lnTo>
                  <a:cubicBezTo>
                    <a:pt x="1" y="1829"/>
                    <a:pt x="5848" y="13451"/>
                    <a:pt x="8656" y="14099"/>
                  </a:cubicBezTo>
                  <a:cubicBezTo>
                    <a:pt x="8736" y="14118"/>
                    <a:pt x="8819" y="14127"/>
                    <a:pt x="8907" y="14127"/>
                  </a:cubicBezTo>
                  <a:cubicBezTo>
                    <a:pt x="11211" y="14127"/>
                    <a:pt x="16130" y="7964"/>
                    <a:pt x="16130" y="7964"/>
                  </a:cubicBezTo>
                  <a:lnTo>
                    <a:pt x="12184" y="4695"/>
                  </a:lnTo>
                  <a:lnTo>
                    <a:pt x="9319" y="7129"/>
                  </a:lnTo>
                  <a:lnTo>
                    <a:pt x="1585" y="0"/>
                  </a:ln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3"/>
            <p:cNvSpPr/>
            <p:nvPr/>
          </p:nvSpPr>
          <p:spPr>
            <a:xfrm flipH="1">
              <a:off x="3882375" y="2115161"/>
              <a:ext cx="240985" cy="118373"/>
            </a:xfrm>
            <a:custGeom>
              <a:rect b="b" l="l" r="r" t="t"/>
              <a:pathLst>
                <a:path extrusionOk="0" h="3184" w="6482">
                  <a:moveTo>
                    <a:pt x="418" y="1"/>
                  </a:moveTo>
                  <a:cubicBezTo>
                    <a:pt x="73" y="87"/>
                    <a:pt x="1" y="548"/>
                    <a:pt x="303" y="735"/>
                  </a:cubicBezTo>
                  <a:cubicBezTo>
                    <a:pt x="505" y="822"/>
                    <a:pt x="3011" y="980"/>
                    <a:pt x="3011" y="980"/>
                  </a:cubicBezTo>
                  <a:lnTo>
                    <a:pt x="3011" y="3155"/>
                  </a:lnTo>
                  <a:lnTo>
                    <a:pt x="5012" y="3183"/>
                  </a:lnTo>
                  <a:cubicBezTo>
                    <a:pt x="5019" y="3184"/>
                    <a:pt x="5025" y="3184"/>
                    <a:pt x="5032" y="3184"/>
                  </a:cubicBezTo>
                  <a:cubicBezTo>
                    <a:pt x="5423" y="3184"/>
                    <a:pt x="6067" y="2758"/>
                    <a:pt x="6251" y="2305"/>
                  </a:cubicBezTo>
                  <a:cubicBezTo>
                    <a:pt x="6452" y="1743"/>
                    <a:pt x="6481" y="1138"/>
                    <a:pt x="6352" y="562"/>
                  </a:cubicBezTo>
                  <a:cubicBezTo>
                    <a:pt x="6265" y="231"/>
                    <a:pt x="5977" y="1"/>
                    <a:pt x="5646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3"/>
            <p:cNvSpPr/>
            <p:nvPr/>
          </p:nvSpPr>
          <p:spPr>
            <a:xfrm flipH="1">
              <a:off x="3880776" y="2073411"/>
              <a:ext cx="127482" cy="89003"/>
            </a:xfrm>
            <a:custGeom>
              <a:rect b="b" l="l" r="r" t="t"/>
              <a:pathLst>
                <a:path extrusionOk="0" h="2394" w="3429">
                  <a:moveTo>
                    <a:pt x="318" y="0"/>
                  </a:moveTo>
                  <a:cubicBezTo>
                    <a:pt x="275" y="0"/>
                    <a:pt x="231" y="0"/>
                    <a:pt x="188" y="15"/>
                  </a:cubicBezTo>
                  <a:cubicBezTo>
                    <a:pt x="1" y="87"/>
                    <a:pt x="188" y="605"/>
                    <a:pt x="390" y="764"/>
                  </a:cubicBezTo>
                  <a:cubicBezTo>
                    <a:pt x="548" y="893"/>
                    <a:pt x="793" y="1138"/>
                    <a:pt x="1110" y="1196"/>
                  </a:cubicBezTo>
                  <a:cubicBezTo>
                    <a:pt x="1192" y="1206"/>
                    <a:pt x="1275" y="1211"/>
                    <a:pt x="1359" y="1211"/>
                  </a:cubicBezTo>
                  <a:cubicBezTo>
                    <a:pt x="1512" y="1211"/>
                    <a:pt x="1667" y="1195"/>
                    <a:pt x="1816" y="1167"/>
                  </a:cubicBezTo>
                  <a:cubicBezTo>
                    <a:pt x="1816" y="1167"/>
                    <a:pt x="1902" y="1973"/>
                    <a:pt x="2075" y="2218"/>
                  </a:cubicBezTo>
                  <a:cubicBezTo>
                    <a:pt x="2161" y="2362"/>
                    <a:pt x="2377" y="2377"/>
                    <a:pt x="2737" y="2391"/>
                  </a:cubicBezTo>
                  <a:cubicBezTo>
                    <a:pt x="2755" y="2393"/>
                    <a:pt x="2773" y="2394"/>
                    <a:pt x="2791" y="2394"/>
                  </a:cubicBezTo>
                  <a:cubicBezTo>
                    <a:pt x="3072" y="2394"/>
                    <a:pt x="3315" y="2186"/>
                    <a:pt x="3342" y="1901"/>
                  </a:cubicBezTo>
                  <a:cubicBezTo>
                    <a:pt x="3428" y="1282"/>
                    <a:pt x="3184" y="533"/>
                    <a:pt x="2708" y="173"/>
                  </a:cubicBezTo>
                  <a:cubicBezTo>
                    <a:pt x="2661" y="141"/>
                    <a:pt x="2579" y="128"/>
                    <a:pt x="2476" y="128"/>
                  </a:cubicBezTo>
                  <a:cubicBezTo>
                    <a:pt x="2172" y="128"/>
                    <a:pt x="1685" y="238"/>
                    <a:pt x="1384" y="260"/>
                  </a:cubicBezTo>
                  <a:cubicBezTo>
                    <a:pt x="836" y="116"/>
                    <a:pt x="519" y="0"/>
                    <a:pt x="318" y="0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3"/>
            <p:cNvSpPr/>
            <p:nvPr/>
          </p:nvSpPr>
          <p:spPr>
            <a:xfrm flipH="1">
              <a:off x="3958403" y="2148175"/>
              <a:ext cx="75545" cy="90341"/>
            </a:xfrm>
            <a:custGeom>
              <a:rect b="b" l="l" r="r" t="t"/>
              <a:pathLst>
                <a:path extrusionOk="0" h="2430" w="2032">
                  <a:moveTo>
                    <a:pt x="672" y="0"/>
                  </a:moveTo>
                  <a:cubicBezTo>
                    <a:pt x="555" y="0"/>
                    <a:pt x="437" y="2"/>
                    <a:pt x="318" y="6"/>
                  </a:cubicBezTo>
                  <a:cubicBezTo>
                    <a:pt x="159" y="6"/>
                    <a:pt x="30" y="135"/>
                    <a:pt x="30" y="294"/>
                  </a:cubicBezTo>
                  <a:lnTo>
                    <a:pt x="15" y="625"/>
                  </a:lnTo>
                  <a:lnTo>
                    <a:pt x="15" y="884"/>
                  </a:lnTo>
                  <a:lnTo>
                    <a:pt x="1" y="1662"/>
                  </a:lnTo>
                  <a:lnTo>
                    <a:pt x="1" y="1935"/>
                  </a:lnTo>
                  <a:lnTo>
                    <a:pt x="1" y="2022"/>
                  </a:lnTo>
                  <a:cubicBezTo>
                    <a:pt x="1" y="2238"/>
                    <a:pt x="130" y="2425"/>
                    <a:pt x="274" y="2425"/>
                  </a:cubicBezTo>
                  <a:cubicBezTo>
                    <a:pt x="334" y="2428"/>
                    <a:pt x="399" y="2430"/>
                    <a:pt x="466" y="2430"/>
                  </a:cubicBezTo>
                  <a:cubicBezTo>
                    <a:pt x="721" y="2430"/>
                    <a:pt x="998" y="2404"/>
                    <a:pt x="1066" y="2324"/>
                  </a:cubicBezTo>
                  <a:cubicBezTo>
                    <a:pt x="1124" y="2223"/>
                    <a:pt x="1153" y="2108"/>
                    <a:pt x="1153" y="1993"/>
                  </a:cubicBezTo>
                  <a:cubicBezTo>
                    <a:pt x="1153" y="1878"/>
                    <a:pt x="1153" y="1763"/>
                    <a:pt x="1138" y="1662"/>
                  </a:cubicBezTo>
                  <a:lnTo>
                    <a:pt x="1138" y="1662"/>
                  </a:lnTo>
                  <a:cubicBezTo>
                    <a:pt x="1138" y="1662"/>
                    <a:pt x="1160" y="1664"/>
                    <a:pt x="1194" y="1664"/>
                  </a:cubicBezTo>
                  <a:cubicBezTo>
                    <a:pt x="1286" y="1664"/>
                    <a:pt x="1472" y="1648"/>
                    <a:pt x="1556" y="1532"/>
                  </a:cubicBezTo>
                  <a:cubicBezTo>
                    <a:pt x="1671" y="1374"/>
                    <a:pt x="1570" y="884"/>
                    <a:pt x="1570" y="884"/>
                  </a:cubicBezTo>
                  <a:cubicBezTo>
                    <a:pt x="1570" y="884"/>
                    <a:pt x="1945" y="884"/>
                    <a:pt x="2003" y="755"/>
                  </a:cubicBezTo>
                  <a:cubicBezTo>
                    <a:pt x="2031" y="683"/>
                    <a:pt x="2031" y="596"/>
                    <a:pt x="2031" y="524"/>
                  </a:cubicBezTo>
                  <a:cubicBezTo>
                    <a:pt x="2031" y="452"/>
                    <a:pt x="2031" y="395"/>
                    <a:pt x="2031" y="322"/>
                  </a:cubicBezTo>
                  <a:cubicBezTo>
                    <a:pt x="2031" y="193"/>
                    <a:pt x="1930" y="78"/>
                    <a:pt x="1801" y="63"/>
                  </a:cubicBezTo>
                  <a:cubicBezTo>
                    <a:pt x="1427" y="19"/>
                    <a:pt x="1053" y="0"/>
                    <a:pt x="672" y="0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3"/>
            <p:cNvSpPr/>
            <p:nvPr/>
          </p:nvSpPr>
          <p:spPr>
            <a:xfrm flipH="1">
              <a:off x="3958403" y="2167247"/>
              <a:ext cx="74987" cy="13830"/>
            </a:xfrm>
            <a:custGeom>
              <a:rect b="b" l="l" r="r" t="t"/>
              <a:pathLst>
                <a:path extrusionOk="0" h="372" w="2017">
                  <a:moveTo>
                    <a:pt x="1746" y="1"/>
                  </a:moveTo>
                  <a:cubicBezTo>
                    <a:pt x="1227" y="1"/>
                    <a:pt x="371" y="76"/>
                    <a:pt x="0" y="112"/>
                  </a:cubicBezTo>
                  <a:lnTo>
                    <a:pt x="0" y="371"/>
                  </a:lnTo>
                  <a:lnTo>
                    <a:pt x="1555" y="371"/>
                  </a:lnTo>
                  <a:cubicBezTo>
                    <a:pt x="1555" y="371"/>
                    <a:pt x="1930" y="371"/>
                    <a:pt x="1988" y="242"/>
                  </a:cubicBezTo>
                  <a:cubicBezTo>
                    <a:pt x="2016" y="170"/>
                    <a:pt x="2016" y="83"/>
                    <a:pt x="2016" y="11"/>
                  </a:cubicBezTo>
                  <a:cubicBezTo>
                    <a:pt x="1945" y="4"/>
                    <a:pt x="1853" y="1"/>
                    <a:pt x="1746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3"/>
            <p:cNvSpPr/>
            <p:nvPr/>
          </p:nvSpPr>
          <p:spPr>
            <a:xfrm flipH="1">
              <a:off x="3990524" y="2208886"/>
              <a:ext cx="43423" cy="11785"/>
            </a:xfrm>
            <a:custGeom>
              <a:rect b="b" l="l" r="r" t="t"/>
              <a:pathLst>
                <a:path extrusionOk="0" h="317" w="1168">
                  <a:moveTo>
                    <a:pt x="1" y="0"/>
                  </a:moveTo>
                  <a:lnTo>
                    <a:pt x="1" y="259"/>
                  </a:lnTo>
                  <a:lnTo>
                    <a:pt x="1167" y="317"/>
                  </a:lnTo>
                  <a:cubicBezTo>
                    <a:pt x="1167" y="216"/>
                    <a:pt x="1167" y="101"/>
                    <a:pt x="1153" y="1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3"/>
            <p:cNvSpPr/>
            <p:nvPr/>
          </p:nvSpPr>
          <p:spPr>
            <a:xfrm flipH="1">
              <a:off x="3082501" y="2071255"/>
              <a:ext cx="466355" cy="449773"/>
            </a:xfrm>
            <a:custGeom>
              <a:rect b="b" l="l" r="r" t="t"/>
              <a:pathLst>
                <a:path extrusionOk="0" h="12098" w="12544">
                  <a:moveTo>
                    <a:pt x="9188" y="1"/>
                  </a:moveTo>
                  <a:cubicBezTo>
                    <a:pt x="9131" y="1"/>
                    <a:pt x="9059" y="1"/>
                    <a:pt x="8987" y="30"/>
                  </a:cubicBezTo>
                  <a:cubicBezTo>
                    <a:pt x="7561" y="534"/>
                    <a:pt x="3327" y="4220"/>
                    <a:pt x="0" y="7331"/>
                  </a:cubicBezTo>
                  <a:lnTo>
                    <a:pt x="5228" y="12098"/>
                  </a:lnTo>
                  <a:cubicBezTo>
                    <a:pt x="6855" y="10499"/>
                    <a:pt x="9836" y="7475"/>
                    <a:pt x="10326" y="6611"/>
                  </a:cubicBezTo>
                  <a:cubicBezTo>
                    <a:pt x="12544" y="2708"/>
                    <a:pt x="10340" y="1"/>
                    <a:pt x="9188" y="1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3"/>
            <p:cNvSpPr/>
            <p:nvPr/>
          </p:nvSpPr>
          <p:spPr>
            <a:xfrm flipH="1">
              <a:off x="2678270" y="2050324"/>
              <a:ext cx="763514" cy="1050041"/>
            </a:xfrm>
            <a:custGeom>
              <a:rect b="b" l="l" r="r" t="t"/>
              <a:pathLst>
                <a:path extrusionOk="0" h="28244" w="20537">
                  <a:moveTo>
                    <a:pt x="12355" y="0"/>
                  </a:moveTo>
                  <a:cubicBezTo>
                    <a:pt x="12269" y="0"/>
                    <a:pt x="12183" y="1"/>
                    <a:pt x="12098" y="2"/>
                  </a:cubicBezTo>
                  <a:cubicBezTo>
                    <a:pt x="9865" y="2"/>
                    <a:pt x="7561" y="247"/>
                    <a:pt x="7561" y="247"/>
                  </a:cubicBezTo>
                  <a:lnTo>
                    <a:pt x="7576" y="247"/>
                  </a:lnTo>
                  <a:cubicBezTo>
                    <a:pt x="7273" y="276"/>
                    <a:pt x="6985" y="319"/>
                    <a:pt x="6712" y="391"/>
                  </a:cubicBezTo>
                  <a:cubicBezTo>
                    <a:pt x="6496" y="449"/>
                    <a:pt x="6308" y="521"/>
                    <a:pt x="6107" y="593"/>
                  </a:cubicBezTo>
                  <a:cubicBezTo>
                    <a:pt x="5588" y="780"/>
                    <a:pt x="5142" y="1140"/>
                    <a:pt x="4854" y="1601"/>
                  </a:cubicBezTo>
                  <a:cubicBezTo>
                    <a:pt x="4566" y="2119"/>
                    <a:pt x="4364" y="4265"/>
                    <a:pt x="4249" y="6684"/>
                  </a:cubicBezTo>
                  <a:cubicBezTo>
                    <a:pt x="4076" y="9997"/>
                    <a:pt x="4033" y="13799"/>
                    <a:pt x="4033" y="14620"/>
                  </a:cubicBezTo>
                  <a:cubicBezTo>
                    <a:pt x="3428" y="17413"/>
                    <a:pt x="1009" y="23087"/>
                    <a:pt x="1" y="28243"/>
                  </a:cubicBezTo>
                  <a:lnTo>
                    <a:pt x="20537" y="28243"/>
                  </a:lnTo>
                  <a:cubicBezTo>
                    <a:pt x="20321" y="26731"/>
                    <a:pt x="19442" y="20610"/>
                    <a:pt x="18650" y="17413"/>
                  </a:cubicBezTo>
                  <a:cubicBezTo>
                    <a:pt x="18535" y="16909"/>
                    <a:pt x="18391" y="16405"/>
                    <a:pt x="18204" y="15916"/>
                  </a:cubicBezTo>
                  <a:cubicBezTo>
                    <a:pt x="18938" y="11077"/>
                    <a:pt x="19399" y="7059"/>
                    <a:pt x="19471" y="4553"/>
                  </a:cubicBezTo>
                  <a:cubicBezTo>
                    <a:pt x="19500" y="3127"/>
                    <a:pt x="19399" y="2191"/>
                    <a:pt x="19154" y="1874"/>
                  </a:cubicBezTo>
                  <a:cubicBezTo>
                    <a:pt x="18722" y="1313"/>
                    <a:pt x="18017" y="938"/>
                    <a:pt x="16922" y="636"/>
                  </a:cubicBezTo>
                  <a:cubicBezTo>
                    <a:pt x="16692" y="564"/>
                    <a:pt x="16461" y="506"/>
                    <a:pt x="16216" y="449"/>
                  </a:cubicBezTo>
                  <a:cubicBezTo>
                    <a:pt x="16015" y="405"/>
                    <a:pt x="15799" y="362"/>
                    <a:pt x="15568" y="319"/>
                  </a:cubicBezTo>
                  <a:cubicBezTo>
                    <a:pt x="15280" y="276"/>
                    <a:pt x="14963" y="218"/>
                    <a:pt x="14632" y="161"/>
                  </a:cubicBezTo>
                  <a:cubicBezTo>
                    <a:pt x="13868" y="57"/>
                    <a:pt x="13116" y="0"/>
                    <a:pt x="12355" y="0"/>
                  </a:cubicBez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3"/>
            <p:cNvSpPr/>
            <p:nvPr/>
          </p:nvSpPr>
          <p:spPr>
            <a:xfrm flipH="1">
              <a:off x="2854417" y="2050361"/>
              <a:ext cx="345379" cy="254926"/>
            </a:xfrm>
            <a:custGeom>
              <a:rect b="b" l="l" r="r" t="t"/>
              <a:pathLst>
                <a:path extrusionOk="0" h="6857" w="9290">
                  <a:moveTo>
                    <a:pt x="5579" y="0"/>
                  </a:moveTo>
                  <a:cubicBezTo>
                    <a:pt x="3357" y="0"/>
                    <a:pt x="1067" y="246"/>
                    <a:pt x="1067" y="246"/>
                  </a:cubicBezTo>
                  <a:cubicBezTo>
                    <a:pt x="764" y="275"/>
                    <a:pt x="476" y="318"/>
                    <a:pt x="188" y="390"/>
                  </a:cubicBezTo>
                  <a:cubicBezTo>
                    <a:pt x="1" y="448"/>
                    <a:pt x="1513" y="5315"/>
                    <a:pt x="2809" y="6856"/>
                  </a:cubicBezTo>
                  <a:cubicBezTo>
                    <a:pt x="5805" y="3414"/>
                    <a:pt x="9290" y="361"/>
                    <a:pt x="9059" y="318"/>
                  </a:cubicBezTo>
                  <a:cubicBezTo>
                    <a:pt x="8771" y="275"/>
                    <a:pt x="8454" y="217"/>
                    <a:pt x="8123" y="160"/>
                  </a:cubicBezTo>
                  <a:cubicBezTo>
                    <a:pt x="7397" y="42"/>
                    <a:pt x="6493" y="0"/>
                    <a:pt x="5579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3"/>
            <p:cNvSpPr/>
            <p:nvPr/>
          </p:nvSpPr>
          <p:spPr>
            <a:xfrm flipH="1">
              <a:off x="2879029" y="2319154"/>
              <a:ext cx="152093" cy="174139"/>
            </a:xfrm>
            <a:custGeom>
              <a:rect b="b" l="l" r="r" t="t"/>
              <a:pathLst>
                <a:path extrusionOk="0" h="4684" w="4091">
                  <a:moveTo>
                    <a:pt x="0" y="1"/>
                  </a:moveTo>
                  <a:lnTo>
                    <a:pt x="0" y="3270"/>
                  </a:lnTo>
                  <a:cubicBezTo>
                    <a:pt x="0" y="3270"/>
                    <a:pt x="101" y="4220"/>
                    <a:pt x="1368" y="4580"/>
                  </a:cubicBezTo>
                  <a:cubicBezTo>
                    <a:pt x="1621" y="4652"/>
                    <a:pt x="1870" y="4684"/>
                    <a:pt x="2108" y="4684"/>
                  </a:cubicBezTo>
                  <a:cubicBezTo>
                    <a:pt x="3069" y="4684"/>
                    <a:pt x="3857" y="4169"/>
                    <a:pt x="3961" y="3673"/>
                  </a:cubicBezTo>
                  <a:cubicBezTo>
                    <a:pt x="4090" y="2996"/>
                    <a:pt x="4018" y="145"/>
                    <a:pt x="4004" y="8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3"/>
            <p:cNvSpPr/>
            <p:nvPr/>
          </p:nvSpPr>
          <p:spPr>
            <a:xfrm flipH="1">
              <a:off x="2274560" y="2309005"/>
              <a:ext cx="547216" cy="882371"/>
            </a:xfrm>
            <a:custGeom>
              <a:rect b="b" l="l" r="r" t="t"/>
              <a:pathLst>
                <a:path extrusionOk="0" h="23734" w="14719">
                  <a:moveTo>
                    <a:pt x="8324" y="0"/>
                  </a:moveTo>
                  <a:lnTo>
                    <a:pt x="3788" y="3946"/>
                  </a:lnTo>
                  <a:lnTo>
                    <a:pt x="7158" y="7402"/>
                  </a:lnTo>
                  <a:cubicBezTo>
                    <a:pt x="7158" y="7402"/>
                    <a:pt x="922" y="18232"/>
                    <a:pt x="735" y="18390"/>
                  </a:cubicBezTo>
                  <a:cubicBezTo>
                    <a:pt x="547" y="18549"/>
                    <a:pt x="605" y="20191"/>
                    <a:pt x="605" y="20191"/>
                  </a:cubicBezTo>
                  <a:cubicBezTo>
                    <a:pt x="605" y="20191"/>
                    <a:pt x="0" y="20738"/>
                    <a:pt x="115" y="20939"/>
                  </a:cubicBezTo>
                  <a:cubicBezTo>
                    <a:pt x="187" y="21094"/>
                    <a:pt x="252" y="21153"/>
                    <a:pt x="378" y="21153"/>
                  </a:cubicBezTo>
                  <a:cubicBezTo>
                    <a:pt x="428" y="21153"/>
                    <a:pt x="488" y="21143"/>
                    <a:pt x="562" y="21127"/>
                  </a:cubicBezTo>
                  <a:cubicBezTo>
                    <a:pt x="821" y="21069"/>
                    <a:pt x="1296" y="20752"/>
                    <a:pt x="1368" y="20565"/>
                  </a:cubicBezTo>
                  <a:cubicBezTo>
                    <a:pt x="1455" y="20234"/>
                    <a:pt x="1512" y="19888"/>
                    <a:pt x="1556" y="19543"/>
                  </a:cubicBezTo>
                  <a:lnTo>
                    <a:pt x="2088" y="19543"/>
                  </a:lnTo>
                  <a:cubicBezTo>
                    <a:pt x="2088" y="19543"/>
                    <a:pt x="3096" y="21184"/>
                    <a:pt x="3240" y="21501"/>
                  </a:cubicBezTo>
                  <a:cubicBezTo>
                    <a:pt x="3240" y="21919"/>
                    <a:pt x="3500" y="23733"/>
                    <a:pt x="4047" y="23733"/>
                  </a:cubicBezTo>
                  <a:cubicBezTo>
                    <a:pt x="4407" y="23733"/>
                    <a:pt x="4249" y="22164"/>
                    <a:pt x="4177" y="21746"/>
                  </a:cubicBezTo>
                  <a:cubicBezTo>
                    <a:pt x="4090" y="21328"/>
                    <a:pt x="3572" y="19456"/>
                    <a:pt x="3572" y="19456"/>
                  </a:cubicBezTo>
                  <a:cubicBezTo>
                    <a:pt x="3572" y="19456"/>
                    <a:pt x="13869" y="9001"/>
                    <a:pt x="14301" y="6970"/>
                  </a:cubicBezTo>
                  <a:cubicBezTo>
                    <a:pt x="14718" y="4954"/>
                    <a:pt x="8324" y="0"/>
                    <a:pt x="8324" y="0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3"/>
            <p:cNvSpPr/>
            <p:nvPr/>
          </p:nvSpPr>
          <p:spPr>
            <a:xfrm flipH="1">
              <a:off x="2408956" y="2098580"/>
              <a:ext cx="466912" cy="449773"/>
            </a:xfrm>
            <a:custGeom>
              <a:rect b="b" l="l" r="r" t="t"/>
              <a:pathLst>
                <a:path extrusionOk="0" h="12098" w="12559">
                  <a:moveTo>
                    <a:pt x="3356" y="0"/>
                  </a:moveTo>
                  <a:cubicBezTo>
                    <a:pt x="2204" y="0"/>
                    <a:pt x="1" y="2708"/>
                    <a:pt x="2218" y="6611"/>
                  </a:cubicBezTo>
                  <a:cubicBezTo>
                    <a:pt x="2708" y="7475"/>
                    <a:pt x="5704" y="10499"/>
                    <a:pt x="7317" y="12097"/>
                  </a:cubicBezTo>
                  <a:lnTo>
                    <a:pt x="12559" y="7331"/>
                  </a:lnTo>
                  <a:cubicBezTo>
                    <a:pt x="9232" y="4220"/>
                    <a:pt x="4998" y="533"/>
                    <a:pt x="3558" y="29"/>
                  </a:cubicBezTo>
                  <a:cubicBezTo>
                    <a:pt x="3500" y="15"/>
                    <a:pt x="3428" y="0"/>
                    <a:pt x="3356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3"/>
            <p:cNvSpPr/>
            <p:nvPr/>
          </p:nvSpPr>
          <p:spPr>
            <a:xfrm flipH="1">
              <a:off x="2897766" y="1683084"/>
              <a:ext cx="336270" cy="560079"/>
            </a:xfrm>
            <a:custGeom>
              <a:rect b="b" l="l" r="r" t="t"/>
              <a:pathLst>
                <a:path extrusionOk="0" h="15065" w="9045">
                  <a:moveTo>
                    <a:pt x="1066" y="1"/>
                  </a:moveTo>
                  <a:cubicBezTo>
                    <a:pt x="778" y="318"/>
                    <a:pt x="591" y="865"/>
                    <a:pt x="562" y="1931"/>
                  </a:cubicBezTo>
                  <a:cubicBezTo>
                    <a:pt x="663" y="3616"/>
                    <a:pt x="792" y="3961"/>
                    <a:pt x="591" y="4408"/>
                  </a:cubicBezTo>
                  <a:cubicBezTo>
                    <a:pt x="389" y="4825"/>
                    <a:pt x="0" y="4797"/>
                    <a:pt x="29" y="4998"/>
                  </a:cubicBezTo>
                  <a:cubicBezTo>
                    <a:pt x="43" y="5200"/>
                    <a:pt x="691" y="5272"/>
                    <a:pt x="706" y="5848"/>
                  </a:cubicBezTo>
                  <a:cubicBezTo>
                    <a:pt x="706" y="6453"/>
                    <a:pt x="691" y="7360"/>
                    <a:pt x="908" y="7533"/>
                  </a:cubicBezTo>
                  <a:cubicBezTo>
                    <a:pt x="1113" y="7710"/>
                    <a:pt x="1470" y="7803"/>
                    <a:pt x="1931" y="7803"/>
                  </a:cubicBezTo>
                  <a:cubicBezTo>
                    <a:pt x="2181" y="7803"/>
                    <a:pt x="2462" y="7776"/>
                    <a:pt x="2765" y="7720"/>
                  </a:cubicBezTo>
                  <a:cubicBezTo>
                    <a:pt x="2866" y="7706"/>
                    <a:pt x="2952" y="7691"/>
                    <a:pt x="3024" y="7691"/>
                  </a:cubicBezTo>
                  <a:cubicBezTo>
                    <a:pt x="3077" y="7686"/>
                    <a:pt x="3125" y="7684"/>
                    <a:pt x="3170" y="7684"/>
                  </a:cubicBezTo>
                  <a:cubicBezTo>
                    <a:pt x="3653" y="7684"/>
                    <a:pt x="3703" y="7954"/>
                    <a:pt x="3716" y="8152"/>
                  </a:cubicBezTo>
                  <a:cubicBezTo>
                    <a:pt x="3759" y="8671"/>
                    <a:pt x="3586" y="9189"/>
                    <a:pt x="3241" y="9578"/>
                  </a:cubicBezTo>
                  <a:cubicBezTo>
                    <a:pt x="2924" y="9938"/>
                    <a:pt x="2016" y="10082"/>
                    <a:pt x="2016" y="10082"/>
                  </a:cubicBezTo>
                  <a:cubicBezTo>
                    <a:pt x="2016" y="10082"/>
                    <a:pt x="3039" y="14834"/>
                    <a:pt x="3989" y="15065"/>
                  </a:cubicBezTo>
                  <a:cubicBezTo>
                    <a:pt x="4781" y="14474"/>
                    <a:pt x="7532" y="11508"/>
                    <a:pt x="9044" y="10039"/>
                  </a:cubicBezTo>
                  <a:cubicBezTo>
                    <a:pt x="8065" y="9722"/>
                    <a:pt x="7100" y="9203"/>
                    <a:pt x="6783" y="8267"/>
                  </a:cubicBezTo>
                  <a:cubicBezTo>
                    <a:pt x="6466" y="7331"/>
                    <a:pt x="6740" y="4998"/>
                    <a:pt x="6740" y="4998"/>
                  </a:cubicBezTo>
                  <a:lnTo>
                    <a:pt x="6740" y="4998"/>
                  </a:lnTo>
                  <a:cubicBezTo>
                    <a:pt x="6740" y="4998"/>
                    <a:pt x="6817" y="5037"/>
                    <a:pt x="6957" y="5037"/>
                  </a:cubicBezTo>
                  <a:cubicBezTo>
                    <a:pt x="7074" y="5037"/>
                    <a:pt x="7235" y="5010"/>
                    <a:pt x="7431" y="4912"/>
                  </a:cubicBezTo>
                  <a:cubicBezTo>
                    <a:pt x="7863" y="4681"/>
                    <a:pt x="8223" y="2651"/>
                    <a:pt x="7518" y="2478"/>
                  </a:cubicBezTo>
                  <a:cubicBezTo>
                    <a:pt x="7437" y="2459"/>
                    <a:pt x="7359" y="2449"/>
                    <a:pt x="7285" y="2449"/>
                  </a:cubicBezTo>
                  <a:cubicBezTo>
                    <a:pt x="6752" y="2449"/>
                    <a:pt x="6395" y="2935"/>
                    <a:pt x="6193" y="3731"/>
                  </a:cubicBezTo>
                  <a:cubicBezTo>
                    <a:pt x="5545" y="3155"/>
                    <a:pt x="5401" y="2478"/>
                    <a:pt x="4652" y="2363"/>
                  </a:cubicBezTo>
                  <a:cubicBezTo>
                    <a:pt x="3903" y="2248"/>
                    <a:pt x="2204" y="2046"/>
                    <a:pt x="1512" y="1095"/>
                  </a:cubicBezTo>
                  <a:cubicBezTo>
                    <a:pt x="1282" y="764"/>
                    <a:pt x="1138" y="390"/>
                    <a:pt x="1066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3"/>
            <p:cNvSpPr/>
            <p:nvPr/>
          </p:nvSpPr>
          <p:spPr>
            <a:xfrm flipH="1">
              <a:off x="3146744" y="1892989"/>
              <a:ext cx="44464" cy="28775"/>
            </a:xfrm>
            <a:custGeom>
              <a:rect b="b" l="l" r="r" t="t"/>
              <a:pathLst>
                <a:path extrusionOk="0" h="774" w="1196">
                  <a:moveTo>
                    <a:pt x="1196" y="0"/>
                  </a:moveTo>
                  <a:lnTo>
                    <a:pt x="0" y="605"/>
                  </a:lnTo>
                  <a:cubicBezTo>
                    <a:pt x="145" y="719"/>
                    <a:pt x="328" y="773"/>
                    <a:pt x="510" y="773"/>
                  </a:cubicBezTo>
                  <a:cubicBezTo>
                    <a:pt x="581" y="773"/>
                    <a:pt x="652" y="765"/>
                    <a:pt x="720" y="749"/>
                  </a:cubicBezTo>
                  <a:cubicBezTo>
                    <a:pt x="1152" y="620"/>
                    <a:pt x="1196" y="0"/>
                    <a:pt x="11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3"/>
            <p:cNvSpPr/>
            <p:nvPr/>
          </p:nvSpPr>
          <p:spPr>
            <a:xfrm flipH="1">
              <a:off x="3001640" y="1770117"/>
              <a:ext cx="219570" cy="94394"/>
            </a:xfrm>
            <a:custGeom>
              <a:rect b="b" l="l" r="r" t="t"/>
              <a:pathLst>
                <a:path extrusionOk="0" h="2539" w="5906">
                  <a:moveTo>
                    <a:pt x="1813" y="345"/>
                  </a:moveTo>
                  <a:cubicBezTo>
                    <a:pt x="2037" y="345"/>
                    <a:pt x="2265" y="428"/>
                    <a:pt x="2449" y="612"/>
                  </a:cubicBezTo>
                  <a:cubicBezTo>
                    <a:pt x="3040" y="1203"/>
                    <a:pt x="2622" y="2196"/>
                    <a:pt x="1801" y="2196"/>
                  </a:cubicBezTo>
                  <a:cubicBezTo>
                    <a:pt x="1297" y="2196"/>
                    <a:pt x="879" y="1779"/>
                    <a:pt x="879" y="1275"/>
                  </a:cubicBezTo>
                  <a:cubicBezTo>
                    <a:pt x="879" y="717"/>
                    <a:pt x="1338" y="345"/>
                    <a:pt x="1813" y="345"/>
                  </a:cubicBezTo>
                  <a:close/>
                  <a:moveTo>
                    <a:pt x="1803" y="0"/>
                  </a:moveTo>
                  <a:cubicBezTo>
                    <a:pt x="1250" y="0"/>
                    <a:pt x="699" y="339"/>
                    <a:pt x="563" y="1015"/>
                  </a:cubicBezTo>
                  <a:cubicBezTo>
                    <a:pt x="548" y="1073"/>
                    <a:pt x="491" y="1116"/>
                    <a:pt x="433" y="1116"/>
                  </a:cubicBezTo>
                  <a:lnTo>
                    <a:pt x="145" y="1116"/>
                  </a:lnTo>
                  <a:cubicBezTo>
                    <a:pt x="73" y="1116"/>
                    <a:pt x="15" y="1174"/>
                    <a:pt x="15" y="1246"/>
                  </a:cubicBezTo>
                  <a:cubicBezTo>
                    <a:pt x="1" y="1318"/>
                    <a:pt x="73" y="1390"/>
                    <a:pt x="145" y="1390"/>
                  </a:cubicBezTo>
                  <a:lnTo>
                    <a:pt x="433" y="1390"/>
                  </a:lnTo>
                  <a:cubicBezTo>
                    <a:pt x="491" y="1390"/>
                    <a:pt x="534" y="1433"/>
                    <a:pt x="548" y="1491"/>
                  </a:cubicBezTo>
                  <a:cubicBezTo>
                    <a:pt x="671" y="2189"/>
                    <a:pt x="1236" y="2538"/>
                    <a:pt x="1801" y="2538"/>
                  </a:cubicBezTo>
                  <a:cubicBezTo>
                    <a:pt x="2366" y="2538"/>
                    <a:pt x="2932" y="2189"/>
                    <a:pt x="3054" y="1491"/>
                  </a:cubicBezTo>
                  <a:cubicBezTo>
                    <a:pt x="3068" y="1433"/>
                    <a:pt x="3112" y="1390"/>
                    <a:pt x="3184" y="1390"/>
                  </a:cubicBezTo>
                  <a:lnTo>
                    <a:pt x="5761" y="1390"/>
                  </a:lnTo>
                  <a:cubicBezTo>
                    <a:pt x="5833" y="1390"/>
                    <a:pt x="5905" y="1318"/>
                    <a:pt x="5905" y="1246"/>
                  </a:cubicBezTo>
                  <a:cubicBezTo>
                    <a:pt x="5891" y="1174"/>
                    <a:pt x="5833" y="1116"/>
                    <a:pt x="5761" y="1116"/>
                  </a:cubicBezTo>
                  <a:lnTo>
                    <a:pt x="3169" y="1116"/>
                  </a:lnTo>
                  <a:cubicBezTo>
                    <a:pt x="3112" y="1116"/>
                    <a:pt x="3054" y="1073"/>
                    <a:pt x="3054" y="1015"/>
                  </a:cubicBezTo>
                  <a:cubicBezTo>
                    <a:pt x="2910" y="339"/>
                    <a:pt x="2355" y="0"/>
                    <a:pt x="1803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3"/>
            <p:cNvSpPr/>
            <p:nvPr/>
          </p:nvSpPr>
          <p:spPr>
            <a:xfrm flipH="1">
              <a:off x="2897766" y="1846405"/>
              <a:ext cx="261321" cy="396758"/>
            </a:xfrm>
            <a:custGeom>
              <a:rect b="b" l="l" r="r" t="t"/>
              <a:pathLst>
                <a:path extrusionOk="0" h="10672" w="7029">
                  <a:moveTo>
                    <a:pt x="4292" y="0"/>
                  </a:moveTo>
                  <a:cubicBezTo>
                    <a:pt x="4234" y="303"/>
                    <a:pt x="4177" y="490"/>
                    <a:pt x="4148" y="634"/>
                  </a:cubicBezTo>
                  <a:cubicBezTo>
                    <a:pt x="3500" y="2665"/>
                    <a:pt x="1685" y="3169"/>
                    <a:pt x="1008" y="3298"/>
                  </a:cubicBezTo>
                  <a:cubicBezTo>
                    <a:pt x="1061" y="3293"/>
                    <a:pt x="1109" y="3291"/>
                    <a:pt x="1154" y="3291"/>
                  </a:cubicBezTo>
                  <a:cubicBezTo>
                    <a:pt x="1637" y="3291"/>
                    <a:pt x="1687" y="3561"/>
                    <a:pt x="1700" y="3759"/>
                  </a:cubicBezTo>
                  <a:cubicBezTo>
                    <a:pt x="1743" y="4278"/>
                    <a:pt x="1570" y="4796"/>
                    <a:pt x="1225" y="5185"/>
                  </a:cubicBezTo>
                  <a:cubicBezTo>
                    <a:pt x="908" y="5545"/>
                    <a:pt x="0" y="5689"/>
                    <a:pt x="0" y="5689"/>
                  </a:cubicBezTo>
                  <a:cubicBezTo>
                    <a:pt x="0" y="5689"/>
                    <a:pt x="1023" y="10441"/>
                    <a:pt x="1973" y="10672"/>
                  </a:cubicBezTo>
                  <a:cubicBezTo>
                    <a:pt x="2765" y="10081"/>
                    <a:pt x="5516" y="7115"/>
                    <a:pt x="7028" y="5646"/>
                  </a:cubicBezTo>
                  <a:cubicBezTo>
                    <a:pt x="6049" y="5329"/>
                    <a:pt x="5084" y="4810"/>
                    <a:pt x="4767" y="3874"/>
                  </a:cubicBezTo>
                  <a:cubicBezTo>
                    <a:pt x="4450" y="2938"/>
                    <a:pt x="4724" y="605"/>
                    <a:pt x="4724" y="605"/>
                  </a:cubicBezTo>
                  <a:cubicBezTo>
                    <a:pt x="4724" y="605"/>
                    <a:pt x="4393" y="519"/>
                    <a:pt x="4292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3"/>
            <p:cNvSpPr/>
            <p:nvPr/>
          </p:nvSpPr>
          <p:spPr>
            <a:xfrm flipH="1">
              <a:off x="2955057" y="1790490"/>
              <a:ext cx="35913" cy="59707"/>
            </a:xfrm>
            <a:custGeom>
              <a:rect b="b" l="l" r="r" t="t"/>
              <a:pathLst>
                <a:path extrusionOk="0" h="1606" w="966">
                  <a:moveTo>
                    <a:pt x="772" y="1"/>
                  </a:moveTo>
                  <a:cubicBezTo>
                    <a:pt x="694" y="1"/>
                    <a:pt x="595" y="29"/>
                    <a:pt x="476" y="122"/>
                  </a:cubicBezTo>
                  <a:cubicBezTo>
                    <a:pt x="58" y="424"/>
                    <a:pt x="0" y="1605"/>
                    <a:pt x="432" y="1605"/>
                  </a:cubicBezTo>
                  <a:cubicBezTo>
                    <a:pt x="879" y="1605"/>
                    <a:pt x="893" y="871"/>
                    <a:pt x="591" y="799"/>
                  </a:cubicBezTo>
                  <a:cubicBezTo>
                    <a:pt x="533" y="784"/>
                    <a:pt x="461" y="770"/>
                    <a:pt x="389" y="755"/>
                  </a:cubicBezTo>
                  <a:cubicBezTo>
                    <a:pt x="389" y="755"/>
                    <a:pt x="461" y="79"/>
                    <a:pt x="965" y="79"/>
                  </a:cubicBezTo>
                  <a:cubicBezTo>
                    <a:pt x="965" y="79"/>
                    <a:pt x="898" y="1"/>
                    <a:pt x="772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3"/>
            <p:cNvSpPr/>
            <p:nvPr/>
          </p:nvSpPr>
          <p:spPr>
            <a:xfrm flipH="1">
              <a:off x="3137635" y="1740263"/>
              <a:ext cx="45542" cy="18886"/>
            </a:xfrm>
            <a:custGeom>
              <a:rect b="b" l="l" r="r" t="t"/>
              <a:pathLst>
                <a:path extrusionOk="0" h="508" w="1225">
                  <a:moveTo>
                    <a:pt x="643" y="0"/>
                  </a:moveTo>
                  <a:cubicBezTo>
                    <a:pt x="352" y="0"/>
                    <a:pt x="65" y="231"/>
                    <a:pt x="0" y="508"/>
                  </a:cubicBezTo>
                  <a:cubicBezTo>
                    <a:pt x="199" y="427"/>
                    <a:pt x="414" y="387"/>
                    <a:pt x="627" y="387"/>
                  </a:cubicBezTo>
                  <a:cubicBezTo>
                    <a:pt x="831" y="387"/>
                    <a:pt x="1035" y="423"/>
                    <a:pt x="1224" y="494"/>
                  </a:cubicBezTo>
                  <a:cubicBezTo>
                    <a:pt x="1093" y="137"/>
                    <a:pt x="866" y="0"/>
                    <a:pt x="643" y="0"/>
                  </a:cubicBezTo>
                  <a:close/>
                </a:path>
              </a:pathLst>
            </a:custGeom>
            <a:solidFill>
              <a:srgbClr val="1D22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3"/>
            <p:cNvSpPr/>
            <p:nvPr/>
          </p:nvSpPr>
          <p:spPr>
            <a:xfrm flipH="1">
              <a:off x="1477883" y="1608692"/>
              <a:ext cx="622723" cy="706707"/>
            </a:xfrm>
            <a:custGeom>
              <a:rect b="b" l="l" r="r" t="t"/>
              <a:pathLst>
                <a:path extrusionOk="0" h="19009" w="16750">
                  <a:moveTo>
                    <a:pt x="5344" y="0"/>
                  </a:moveTo>
                  <a:cubicBezTo>
                    <a:pt x="4494" y="0"/>
                    <a:pt x="3601" y="115"/>
                    <a:pt x="2967" y="475"/>
                  </a:cubicBezTo>
                  <a:cubicBezTo>
                    <a:pt x="2723" y="605"/>
                    <a:pt x="2521" y="792"/>
                    <a:pt x="2377" y="1023"/>
                  </a:cubicBezTo>
                  <a:cubicBezTo>
                    <a:pt x="1614" y="2189"/>
                    <a:pt x="1902" y="4335"/>
                    <a:pt x="1585" y="5674"/>
                  </a:cubicBezTo>
                  <a:cubicBezTo>
                    <a:pt x="1412" y="6452"/>
                    <a:pt x="735" y="6913"/>
                    <a:pt x="375" y="7590"/>
                  </a:cubicBezTo>
                  <a:cubicBezTo>
                    <a:pt x="73" y="8195"/>
                    <a:pt x="1" y="8871"/>
                    <a:pt x="174" y="9519"/>
                  </a:cubicBezTo>
                  <a:cubicBezTo>
                    <a:pt x="332" y="10182"/>
                    <a:pt x="778" y="10513"/>
                    <a:pt x="1110" y="11075"/>
                  </a:cubicBezTo>
                  <a:cubicBezTo>
                    <a:pt x="1844" y="12299"/>
                    <a:pt x="951" y="13624"/>
                    <a:pt x="778" y="14862"/>
                  </a:cubicBezTo>
                  <a:cubicBezTo>
                    <a:pt x="548" y="16461"/>
                    <a:pt x="1671" y="18074"/>
                    <a:pt x="3183" y="18679"/>
                  </a:cubicBezTo>
                  <a:cubicBezTo>
                    <a:pt x="3746" y="18906"/>
                    <a:pt x="4345" y="19009"/>
                    <a:pt x="4949" y="19009"/>
                  </a:cubicBezTo>
                  <a:cubicBezTo>
                    <a:pt x="5954" y="19009"/>
                    <a:pt x="6973" y="18723"/>
                    <a:pt x="7864" y="18247"/>
                  </a:cubicBezTo>
                  <a:cubicBezTo>
                    <a:pt x="8551" y="17873"/>
                    <a:pt x="9348" y="17767"/>
                    <a:pt x="10183" y="17767"/>
                  </a:cubicBezTo>
                  <a:cubicBezTo>
                    <a:pt x="10731" y="17767"/>
                    <a:pt x="11294" y="17812"/>
                    <a:pt x="11853" y="17858"/>
                  </a:cubicBezTo>
                  <a:cubicBezTo>
                    <a:pt x="12412" y="17901"/>
                    <a:pt x="12972" y="17944"/>
                    <a:pt x="13510" y="17944"/>
                  </a:cubicBezTo>
                  <a:cubicBezTo>
                    <a:pt x="13872" y="17944"/>
                    <a:pt x="14224" y="17924"/>
                    <a:pt x="14560" y="17872"/>
                  </a:cubicBezTo>
                  <a:cubicBezTo>
                    <a:pt x="16749" y="17512"/>
                    <a:pt x="16519" y="15424"/>
                    <a:pt x="16505" y="13537"/>
                  </a:cubicBezTo>
                  <a:cubicBezTo>
                    <a:pt x="16490" y="11982"/>
                    <a:pt x="16461" y="10355"/>
                    <a:pt x="15828" y="8929"/>
                  </a:cubicBezTo>
                  <a:cubicBezTo>
                    <a:pt x="15237" y="7647"/>
                    <a:pt x="14200" y="6625"/>
                    <a:pt x="13365" y="5487"/>
                  </a:cubicBezTo>
                  <a:cubicBezTo>
                    <a:pt x="12371" y="4133"/>
                    <a:pt x="11637" y="2535"/>
                    <a:pt x="10326" y="1484"/>
                  </a:cubicBezTo>
                  <a:cubicBezTo>
                    <a:pt x="9390" y="763"/>
                    <a:pt x="8281" y="303"/>
                    <a:pt x="7115" y="144"/>
                  </a:cubicBezTo>
                  <a:cubicBezTo>
                    <a:pt x="6524" y="43"/>
                    <a:pt x="5934" y="0"/>
                    <a:pt x="5344" y="0"/>
                  </a:cubicBezTo>
                  <a:close/>
                </a:path>
              </a:pathLst>
            </a:custGeom>
            <a:solidFill>
              <a:srgbClr val="ED3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3"/>
            <p:cNvSpPr/>
            <p:nvPr/>
          </p:nvSpPr>
          <p:spPr>
            <a:xfrm flipH="1">
              <a:off x="1627783" y="1680742"/>
              <a:ext cx="436389" cy="443044"/>
            </a:xfrm>
            <a:custGeom>
              <a:rect b="b" l="l" r="r" t="t"/>
              <a:pathLst>
                <a:path extrusionOk="0" h="11917" w="11738">
                  <a:moveTo>
                    <a:pt x="6866" y="1"/>
                  </a:moveTo>
                  <a:cubicBezTo>
                    <a:pt x="6555" y="1"/>
                    <a:pt x="6192" y="58"/>
                    <a:pt x="5761" y="194"/>
                  </a:cubicBezTo>
                  <a:cubicBezTo>
                    <a:pt x="4864" y="479"/>
                    <a:pt x="4205" y="578"/>
                    <a:pt x="3722" y="578"/>
                  </a:cubicBezTo>
                  <a:cubicBezTo>
                    <a:pt x="2622" y="578"/>
                    <a:pt x="2434" y="64"/>
                    <a:pt x="2434" y="64"/>
                  </a:cubicBezTo>
                  <a:lnTo>
                    <a:pt x="2434" y="64"/>
                  </a:lnTo>
                  <a:cubicBezTo>
                    <a:pt x="2319" y="1663"/>
                    <a:pt x="2880" y="3290"/>
                    <a:pt x="1714" y="4644"/>
                  </a:cubicBezTo>
                  <a:cubicBezTo>
                    <a:pt x="1152" y="5234"/>
                    <a:pt x="706" y="5896"/>
                    <a:pt x="389" y="6631"/>
                  </a:cubicBezTo>
                  <a:cubicBezTo>
                    <a:pt x="0" y="7466"/>
                    <a:pt x="216" y="8503"/>
                    <a:pt x="821" y="9180"/>
                  </a:cubicBezTo>
                  <a:cubicBezTo>
                    <a:pt x="1426" y="9871"/>
                    <a:pt x="1656" y="10318"/>
                    <a:pt x="2563" y="10318"/>
                  </a:cubicBezTo>
                  <a:cubicBezTo>
                    <a:pt x="3365" y="10306"/>
                    <a:pt x="4273" y="9711"/>
                    <a:pt x="5058" y="9711"/>
                  </a:cubicBezTo>
                  <a:cubicBezTo>
                    <a:pt x="5274" y="9711"/>
                    <a:pt x="5481" y="9756"/>
                    <a:pt x="5674" y="9871"/>
                  </a:cubicBezTo>
                  <a:cubicBezTo>
                    <a:pt x="6351" y="10274"/>
                    <a:pt x="6855" y="11052"/>
                    <a:pt x="7503" y="11542"/>
                  </a:cubicBezTo>
                  <a:cubicBezTo>
                    <a:pt x="7848" y="11797"/>
                    <a:pt x="8218" y="11917"/>
                    <a:pt x="8585" y="11917"/>
                  </a:cubicBezTo>
                  <a:cubicBezTo>
                    <a:pt x="9045" y="11917"/>
                    <a:pt x="9501" y="11728"/>
                    <a:pt x="9894" y="11383"/>
                  </a:cubicBezTo>
                  <a:cubicBezTo>
                    <a:pt x="10182" y="11124"/>
                    <a:pt x="10412" y="10807"/>
                    <a:pt x="10585" y="10447"/>
                  </a:cubicBezTo>
                  <a:cubicBezTo>
                    <a:pt x="10844" y="10001"/>
                    <a:pt x="11204" y="9641"/>
                    <a:pt x="11420" y="9166"/>
                  </a:cubicBezTo>
                  <a:cubicBezTo>
                    <a:pt x="11679" y="8647"/>
                    <a:pt x="11737" y="8057"/>
                    <a:pt x="11579" y="7509"/>
                  </a:cubicBezTo>
                  <a:cubicBezTo>
                    <a:pt x="11363" y="6876"/>
                    <a:pt x="10815" y="6444"/>
                    <a:pt x="10355" y="5968"/>
                  </a:cubicBezTo>
                  <a:cubicBezTo>
                    <a:pt x="9678" y="5292"/>
                    <a:pt x="9476" y="4456"/>
                    <a:pt x="9404" y="3535"/>
                  </a:cubicBezTo>
                  <a:cubicBezTo>
                    <a:pt x="9361" y="2901"/>
                    <a:pt x="9462" y="1735"/>
                    <a:pt x="8958" y="1259"/>
                  </a:cubicBezTo>
                  <a:cubicBezTo>
                    <a:pt x="8448" y="772"/>
                    <a:pt x="8010" y="1"/>
                    <a:pt x="6866" y="1"/>
                  </a:cubicBezTo>
                  <a:close/>
                </a:path>
              </a:pathLst>
            </a:custGeom>
            <a:solidFill>
              <a:srgbClr val="CD20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3"/>
            <p:cNvSpPr/>
            <p:nvPr/>
          </p:nvSpPr>
          <p:spPr>
            <a:xfrm flipH="1">
              <a:off x="1882895" y="2098506"/>
              <a:ext cx="929252" cy="619637"/>
            </a:xfrm>
            <a:custGeom>
              <a:rect b="b" l="l" r="r" t="t"/>
              <a:pathLst>
                <a:path extrusionOk="0" h="16667" w="24995">
                  <a:moveTo>
                    <a:pt x="21890" y="0"/>
                  </a:moveTo>
                  <a:cubicBezTo>
                    <a:pt x="21377" y="0"/>
                    <a:pt x="20882" y="160"/>
                    <a:pt x="20565" y="492"/>
                  </a:cubicBezTo>
                  <a:cubicBezTo>
                    <a:pt x="17340" y="3862"/>
                    <a:pt x="12371" y="10213"/>
                    <a:pt x="12371" y="10213"/>
                  </a:cubicBezTo>
                  <a:lnTo>
                    <a:pt x="87" y="4481"/>
                  </a:lnTo>
                  <a:lnTo>
                    <a:pt x="0" y="8168"/>
                  </a:lnTo>
                  <a:cubicBezTo>
                    <a:pt x="0" y="8168"/>
                    <a:pt x="8641" y="15945"/>
                    <a:pt x="12717" y="16636"/>
                  </a:cubicBezTo>
                  <a:cubicBezTo>
                    <a:pt x="12841" y="16657"/>
                    <a:pt x="12969" y="16667"/>
                    <a:pt x="13099" y="16667"/>
                  </a:cubicBezTo>
                  <a:cubicBezTo>
                    <a:pt x="17417" y="16667"/>
                    <a:pt x="24995" y="5616"/>
                    <a:pt x="23835" y="1226"/>
                  </a:cubicBezTo>
                  <a:cubicBezTo>
                    <a:pt x="23620" y="430"/>
                    <a:pt x="22732" y="0"/>
                    <a:pt x="21890" y="0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3"/>
            <p:cNvSpPr/>
            <p:nvPr/>
          </p:nvSpPr>
          <p:spPr>
            <a:xfrm flipH="1">
              <a:off x="1860700" y="2064786"/>
              <a:ext cx="431036" cy="529073"/>
            </a:xfrm>
            <a:custGeom>
              <a:rect b="b" l="l" r="r" t="t"/>
              <a:pathLst>
                <a:path extrusionOk="0" h="14231" w="11594">
                  <a:moveTo>
                    <a:pt x="8553" y="0"/>
                  </a:moveTo>
                  <a:cubicBezTo>
                    <a:pt x="8292" y="0"/>
                    <a:pt x="6901" y="151"/>
                    <a:pt x="4422" y="3070"/>
                  </a:cubicBezTo>
                  <a:cubicBezTo>
                    <a:pt x="1657" y="6310"/>
                    <a:pt x="0" y="8456"/>
                    <a:pt x="0" y="8456"/>
                  </a:cubicBezTo>
                  <a:lnTo>
                    <a:pt x="5934" y="14231"/>
                  </a:lnTo>
                  <a:cubicBezTo>
                    <a:pt x="5934" y="14231"/>
                    <a:pt x="11377" y="7448"/>
                    <a:pt x="11478" y="4726"/>
                  </a:cubicBezTo>
                  <a:cubicBezTo>
                    <a:pt x="11593" y="1860"/>
                    <a:pt x="10528" y="2"/>
                    <a:pt x="8814" y="2"/>
                  </a:cubicBezTo>
                  <a:lnTo>
                    <a:pt x="8598" y="2"/>
                  </a:lnTo>
                  <a:cubicBezTo>
                    <a:pt x="8598" y="2"/>
                    <a:pt x="8583" y="0"/>
                    <a:pt x="8553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3"/>
            <p:cNvSpPr/>
            <p:nvPr/>
          </p:nvSpPr>
          <p:spPr>
            <a:xfrm flipH="1">
              <a:off x="1523388" y="4761679"/>
              <a:ext cx="529556" cy="205629"/>
            </a:xfrm>
            <a:custGeom>
              <a:rect b="b" l="l" r="r" t="t"/>
              <a:pathLst>
                <a:path extrusionOk="0" h="5531" w="14244">
                  <a:moveTo>
                    <a:pt x="8411" y="0"/>
                  </a:moveTo>
                  <a:cubicBezTo>
                    <a:pt x="8411" y="0"/>
                    <a:pt x="8569" y="1397"/>
                    <a:pt x="5862" y="2564"/>
                  </a:cubicBezTo>
                  <a:cubicBezTo>
                    <a:pt x="4940" y="2938"/>
                    <a:pt x="3990" y="3226"/>
                    <a:pt x="3010" y="3413"/>
                  </a:cubicBezTo>
                  <a:cubicBezTo>
                    <a:pt x="720" y="3889"/>
                    <a:pt x="0" y="5530"/>
                    <a:pt x="0" y="5530"/>
                  </a:cubicBezTo>
                  <a:lnTo>
                    <a:pt x="14243" y="5530"/>
                  </a:lnTo>
                  <a:lnTo>
                    <a:pt x="14200" y="3039"/>
                  </a:lnTo>
                  <a:lnTo>
                    <a:pt x="14157" y="418"/>
                  </a:lnTo>
                  <a:lnTo>
                    <a:pt x="8411" y="0"/>
                  </a:ln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3"/>
            <p:cNvSpPr/>
            <p:nvPr/>
          </p:nvSpPr>
          <p:spPr>
            <a:xfrm flipH="1">
              <a:off x="1523388" y="4856444"/>
              <a:ext cx="529556" cy="110863"/>
            </a:xfrm>
            <a:custGeom>
              <a:rect b="b" l="l" r="r" t="t"/>
              <a:pathLst>
                <a:path extrusionOk="0" h="2982" w="14244">
                  <a:moveTo>
                    <a:pt x="5862" y="0"/>
                  </a:moveTo>
                  <a:cubicBezTo>
                    <a:pt x="4940" y="389"/>
                    <a:pt x="3990" y="677"/>
                    <a:pt x="3010" y="864"/>
                  </a:cubicBezTo>
                  <a:cubicBezTo>
                    <a:pt x="720" y="1340"/>
                    <a:pt x="0" y="2981"/>
                    <a:pt x="0" y="2981"/>
                  </a:cubicBezTo>
                  <a:lnTo>
                    <a:pt x="14243" y="2981"/>
                  </a:lnTo>
                  <a:lnTo>
                    <a:pt x="14200" y="490"/>
                  </a:lnTo>
                  <a:cubicBezTo>
                    <a:pt x="12918" y="850"/>
                    <a:pt x="10960" y="1685"/>
                    <a:pt x="7590" y="1959"/>
                  </a:cubicBezTo>
                  <a:cubicBezTo>
                    <a:pt x="7201" y="1268"/>
                    <a:pt x="6510" y="576"/>
                    <a:pt x="5862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3"/>
            <p:cNvSpPr/>
            <p:nvPr/>
          </p:nvSpPr>
          <p:spPr>
            <a:xfrm flipH="1">
              <a:off x="1457547" y="2912396"/>
              <a:ext cx="409622" cy="1923192"/>
            </a:xfrm>
            <a:custGeom>
              <a:rect b="b" l="l" r="r" t="t"/>
              <a:pathLst>
                <a:path extrusionOk="0" h="51730" w="11018">
                  <a:moveTo>
                    <a:pt x="4292" y="0"/>
                  </a:moveTo>
                  <a:cubicBezTo>
                    <a:pt x="2463" y="0"/>
                    <a:pt x="793" y="764"/>
                    <a:pt x="289" y="2578"/>
                  </a:cubicBezTo>
                  <a:cubicBezTo>
                    <a:pt x="101" y="3284"/>
                    <a:pt x="15" y="4983"/>
                    <a:pt x="1" y="7345"/>
                  </a:cubicBezTo>
                  <a:lnTo>
                    <a:pt x="1" y="7575"/>
                  </a:lnTo>
                  <a:cubicBezTo>
                    <a:pt x="1" y="7878"/>
                    <a:pt x="1" y="8195"/>
                    <a:pt x="15" y="8511"/>
                  </a:cubicBezTo>
                  <a:cubicBezTo>
                    <a:pt x="116" y="21516"/>
                    <a:pt x="2175" y="50102"/>
                    <a:pt x="2175" y="50102"/>
                  </a:cubicBezTo>
                  <a:lnTo>
                    <a:pt x="9794" y="51730"/>
                  </a:lnTo>
                  <a:cubicBezTo>
                    <a:pt x="9794" y="51730"/>
                    <a:pt x="10614" y="16029"/>
                    <a:pt x="10845" y="8511"/>
                  </a:cubicBezTo>
                  <a:cubicBezTo>
                    <a:pt x="10859" y="8123"/>
                    <a:pt x="10859" y="7806"/>
                    <a:pt x="10874" y="7575"/>
                  </a:cubicBezTo>
                  <a:cubicBezTo>
                    <a:pt x="10874" y="7489"/>
                    <a:pt x="10874" y="7403"/>
                    <a:pt x="10888" y="7345"/>
                  </a:cubicBezTo>
                  <a:cubicBezTo>
                    <a:pt x="10888" y="7331"/>
                    <a:pt x="10888" y="7316"/>
                    <a:pt x="10888" y="7302"/>
                  </a:cubicBezTo>
                  <a:cubicBezTo>
                    <a:pt x="11018" y="4349"/>
                    <a:pt x="10226" y="3313"/>
                    <a:pt x="9275" y="2132"/>
                  </a:cubicBezTo>
                  <a:cubicBezTo>
                    <a:pt x="8209" y="821"/>
                    <a:pt x="6179" y="0"/>
                    <a:pt x="4292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3"/>
            <p:cNvSpPr/>
            <p:nvPr/>
          </p:nvSpPr>
          <p:spPr>
            <a:xfrm flipH="1">
              <a:off x="1457547" y="2912359"/>
              <a:ext cx="409622" cy="281694"/>
            </a:xfrm>
            <a:custGeom>
              <a:rect b="b" l="l" r="r" t="t"/>
              <a:pathLst>
                <a:path extrusionOk="0" h="7577" w="11018">
                  <a:moveTo>
                    <a:pt x="4291" y="0"/>
                  </a:moveTo>
                  <a:cubicBezTo>
                    <a:pt x="2473" y="0"/>
                    <a:pt x="798" y="762"/>
                    <a:pt x="289" y="2579"/>
                  </a:cubicBezTo>
                  <a:cubicBezTo>
                    <a:pt x="101" y="3285"/>
                    <a:pt x="15" y="4984"/>
                    <a:pt x="1" y="7332"/>
                  </a:cubicBezTo>
                  <a:lnTo>
                    <a:pt x="1" y="7576"/>
                  </a:lnTo>
                  <a:lnTo>
                    <a:pt x="10874" y="7576"/>
                  </a:lnTo>
                  <a:cubicBezTo>
                    <a:pt x="10874" y="7476"/>
                    <a:pt x="10874" y="7404"/>
                    <a:pt x="10888" y="7332"/>
                  </a:cubicBezTo>
                  <a:cubicBezTo>
                    <a:pt x="10888" y="7332"/>
                    <a:pt x="10888" y="7317"/>
                    <a:pt x="10888" y="7303"/>
                  </a:cubicBezTo>
                  <a:cubicBezTo>
                    <a:pt x="11018" y="4350"/>
                    <a:pt x="10226" y="3314"/>
                    <a:pt x="9275" y="2133"/>
                  </a:cubicBezTo>
                  <a:cubicBezTo>
                    <a:pt x="8219" y="820"/>
                    <a:pt x="6178" y="0"/>
                    <a:pt x="4291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3"/>
            <p:cNvSpPr/>
            <p:nvPr/>
          </p:nvSpPr>
          <p:spPr>
            <a:xfrm flipH="1">
              <a:off x="1982791" y="4761679"/>
              <a:ext cx="537549" cy="205629"/>
            </a:xfrm>
            <a:custGeom>
              <a:rect b="b" l="l" r="r" t="t"/>
              <a:pathLst>
                <a:path extrusionOk="0" h="5531" w="14459">
                  <a:moveTo>
                    <a:pt x="8727" y="0"/>
                  </a:moveTo>
                  <a:cubicBezTo>
                    <a:pt x="8727" y="0"/>
                    <a:pt x="8799" y="1397"/>
                    <a:pt x="6034" y="2564"/>
                  </a:cubicBezTo>
                  <a:cubicBezTo>
                    <a:pt x="5098" y="2938"/>
                    <a:pt x="4133" y="3226"/>
                    <a:pt x="3140" y="3413"/>
                  </a:cubicBezTo>
                  <a:cubicBezTo>
                    <a:pt x="821" y="3889"/>
                    <a:pt x="0" y="5530"/>
                    <a:pt x="0" y="5530"/>
                  </a:cubicBezTo>
                  <a:lnTo>
                    <a:pt x="14257" y="5530"/>
                  </a:lnTo>
                  <a:lnTo>
                    <a:pt x="14344" y="3039"/>
                  </a:lnTo>
                  <a:lnTo>
                    <a:pt x="14459" y="418"/>
                  </a:lnTo>
                  <a:lnTo>
                    <a:pt x="8727" y="0"/>
                  </a:ln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3"/>
            <p:cNvSpPr/>
            <p:nvPr/>
          </p:nvSpPr>
          <p:spPr>
            <a:xfrm flipH="1">
              <a:off x="1987066" y="4856444"/>
              <a:ext cx="533274" cy="110863"/>
            </a:xfrm>
            <a:custGeom>
              <a:rect b="b" l="l" r="r" t="t"/>
              <a:pathLst>
                <a:path extrusionOk="0" h="2982" w="14344">
                  <a:moveTo>
                    <a:pt x="6034" y="0"/>
                  </a:moveTo>
                  <a:cubicBezTo>
                    <a:pt x="5098" y="389"/>
                    <a:pt x="4133" y="677"/>
                    <a:pt x="3140" y="864"/>
                  </a:cubicBezTo>
                  <a:cubicBezTo>
                    <a:pt x="821" y="1340"/>
                    <a:pt x="0" y="2981"/>
                    <a:pt x="0" y="2981"/>
                  </a:cubicBezTo>
                  <a:lnTo>
                    <a:pt x="14257" y="2981"/>
                  </a:lnTo>
                  <a:lnTo>
                    <a:pt x="14344" y="490"/>
                  </a:lnTo>
                  <a:lnTo>
                    <a:pt x="14344" y="490"/>
                  </a:lnTo>
                  <a:cubicBezTo>
                    <a:pt x="13048" y="850"/>
                    <a:pt x="11046" y="1685"/>
                    <a:pt x="7647" y="1959"/>
                  </a:cubicBezTo>
                  <a:cubicBezTo>
                    <a:pt x="7302" y="1268"/>
                    <a:pt x="6654" y="576"/>
                    <a:pt x="6034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3"/>
            <p:cNvSpPr/>
            <p:nvPr/>
          </p:nvSpPr>
          <p:spPr>
            <a:xfrm flipH="1">
              <a:off x="1776121" y="2999651"/>
              <a:ext cx="486170" cy="1834338"/>
            </a:xfrm>
            <a:custGeom>
              <a:rect b="b" l="l" r="r" t="t"/>
              <a:pathLst>
                <a:path extrusionOk="0" h="49340" w="13077">
                  <a:moveTo>
                    <a:pt x="13077" y="1"/>
                  </a:moveTo>
                  <a:lnTo>
                    <a:pt x="3514" y="289"/>
                  </a:lnTo>
                  <a:cubicBezTo>
                    <a:pt x="3514" y="289"/>
                    <a:pt x="3154" y="2362"/>
                    <a:pt x="2665" y="5315"/>
                  </a:cubicBezTo>
                  <a:cubicBezTo>
                    <a:pt x="2550" y="5992"/>
                    <a:pt x="2420" y="6726"/>
                    <a:pt x="2305" y="7489"/>
                  </a:cubicBezTo>
                  <a:cubicBezTo>
                    <a:pt x="1369" y="13264"/>
                    <a:pt x="217" y="20897"/>
                    <a:pt x="145" y="24036"/>
                  </a:cubicBezTo>
                  <a:cubicBezTo>
                    <a:pt x="1" y="29379"/>
                    <a:pt x="562" y="47510"/>
                    <a:pt x="562" y="47510"/>
                  </a:cubicBezTo>
                  <a:lnTo>
                    <a:pt x="9001" y="49339"/>
                  </a:lnTo>
                  <a:cubicBezTo>
                    <a:pt x="9001" y="49339"/>
                    <a:pt x="9837" y="29797"/>
                    <a:pt x="9837" y="25304"/>
                  </a:cubicBezTo>
                  <a:cubicBezTo>
                    <a:pt x="10182" y="22510"/>
                    <a:pt x="11277" y="13898"/>
                    <a:pt x="12098" y="7504"/>
                  </a:cubicBezTo>
                  <a:cubicBezTo>
                    <a:pt x="12198" y="6740"/>
                    <a:pt x="12299" y="6006"/>
                    <a:pt x="12386" y="5315"/>
                  </a:cubicBezTo>
                  <a:cubicBezTo>
                    <a:pt x="12789" y="2204"/>
                    <a:pt x="13077" y="1"/>
                    <a:pt x="13077" y="1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3"/>
            <p:cNvSpPr/>
            <p:nvPr/>
          </p:nvSpPr>
          <p:spPr>
            <a:xfrm flipH="1">
              <a:off x="1776121" y="2999651"/>
              <a:ext cx="386572" cy="194401"/>
            </a:xfrm>
            <a:custGeom>
              <a:rect b="b" l="l" r="r" t="t"/>
              <a:pathLst>
                <a:path extrusionOk="0" h="5229" w="10398">
                  <a:moveTo>
                    <a:pt x="10398" y="1"/>
                  </a:moveTo>
                  <a:lnTo>
                    <a:pt x="835" y="289"/>
                  </a:lnTo>
                  <a:cubicBezTo>
                    <a:pt x="835" y="289"/>
                    <a:pt x="475" y="2319"/>
                    <a:pt x="0" y="5228"/>
                  </a:cubicBezTo>
                  <a:lnTo>
                    <a:pt x="9721" y="5228"/>
                  </a:lnTo>
                  <a:cubicBezTo>
                    <a:pt x="10110" y="2161"/>
                    <a:pt x="10398" y="1"/>
                    <a:pt x="10398" y="1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3"/>
            <p:cNvSpPr/>
            <p:nvPr/>
          </p:nvSpPr>
          <p:spPr>
            <a:xfrm flipH="1">
              <a:off x="1457547" y="2050324"/>
              <a:ext cx="763514" cy="1050041"/>
            </a:xfrm>
            <a:custGeom>
              <a:rect b="b" l="l" r="r" t="t"/>
              <a:pathLst>
                <a:path extrusionOk="0" h="28244" w="20537">
                  <a:moveTo>
                    <a:pt x="12355" y="0"/>
                  </a:moveTo>
                  <a:cubicBezTo>
                    <a:pt x="12269" y="0"/>
                    <a:pt x="12183" y="1"/>
                    <a:pt x="12097" y="2"/>
                  </a:cubicBezTo>
                  <a:cubicBezTo>
                    <a:pt x="9865" y="2"/>
                    <a:pt x="7561" y="247"/>
                    <a:pt x="7561" y="247"/>
                  </a:cubicBezTo>
                  <a:cubicBezTo>
                    <a:pt x="7273" y="276"/>
                    <a:pt x="6985" y="319"/>
                    <a:pt x="6697" y="391"/>
                  </a:cubicBezTo>
                  <a:cubicBezTo>
                    <a:pt x="6495" y="449"/>
                    <a:pt x="6308" y="521"/>
                    <a:pt x="6107" y="593"/>
                  </a:cubicBezTo>
                  <a:cubicBezTo>
                    <a:pt x="5588" y="780"/>
                    <a:pt x="5142" y="1140"/>
                    <a:pt x="4839" y="1601"/>
                  </a:cubicBezTo>
                  <a:cubicBezTo>
                    <a:pt x="4551" y="2119"/>
                    <a:pt x="4364" y="4265"/>
                    <a:pt x="4249" y="6684"/>
                  </a:cubicBezTo>
                  <a:cubicBezTo>
                    <a:pt x="4076" y="9997"/>
                    <a:pt x="4033" y="13799"/>
                    <a:pt x="4033" y="14620"/>
                  </a:cubicBezTo>
                  <a:cubicBezTo>
                    <a:pt x="3428" y="17413"/>
                    <a:pt x="1009" y="23087"/>
                    <a:pt x="0" y="28243"/>
                  </a:cubicBezTo>
                  <a:lnTo>
                    <a:pt x="20537" y="28243"/>
                  </a:lnTo>
                  <a:cubicBezTo>
                    <a:pt x="20321" y="26731"/>
                    <a:pt x="19428" y="20610"/>
                    <a:pt x="18650" y="17413"/>
                  </a:cubicBezTo>
                  <a:cubicBezTo>
                    <a:pt x="18535" y="16909"/>
                    <a:pt x="18391" y="16405"/>
                    <a:pt x="18204" y="15916"/>
                  </a:cubicBezTo>
                  <a:cubicBezTo>
                    <a:pt x="18938" y="11077"/>
                    <a:pt x="19399" y="7059"/>
                    <a:pt x="19457" y="4553"/>
                  </a:cubicBezTo>
                  <a:cubicBezTo>
                    <a:pt x="19500" y="3127"/>
                    <a:pt x="19399" y="2191"/>
                    <a:pt x="19154" y="1874"/>
                  </a:cubicBezTo>
                  <a:cubicBezTo>
                    <a:pt x="18722" y="1313"/>
                    <a:pt x="18016" y="938"/>
                    <a:pt x="16922" y="636"/>
                  </a:cubicBezTo>
                  <a:cubicBezTo>
                    <a:pt x="16692" y="564"/>
                    <a:pt x="16461" y="506"/>
                    <a:pt x="16216" y="449"/>
                  </a:cubicBezTo>
                  <a:cubicBezTo>
                    <a:pt x="16015" y="405"/>
                    <a:pt x="15799" y="362"/>
                    <a:pt x="15568" y="319"/>
                  </a:cubicBezTo>
                  <a:cubicBezTo>
                    <a:pt x="15280" y="276"/>
                    <a:pt x="14963" y="218"/>
                    <a:pt x="14618" y="161"/>
                  </a:cubicBezTo>
                  <a:cubicBezTo>
                    <a:pt x="13867" y="57"/>
                    <a:pt x="13116" y="0"/>
                    <a:pt x="12355" y="0"/>
                  </a:cubicBez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3"/>
            <p:cNvSpPr/>
            <p:nvPr/>
          </p:nvSpPr>
          <p:spPr>
            <a:xfrm flipH="1">
              <a:off x="1633694" y="2050361"/>
              <a:ext cx="345379" cy="254926"/>
            </a:xfrm>
            <a:custGeom>
              <a:rect b="b" l="l" r="r" t="t"/>
              <a:pathLst>
                <a:path extrusionOk="0" h="6857" w="9290">
                  <a:moveTo>
                    <a:pt x="5571" y="0"/>
                  </a:moveTo>
                  <a:cubicBezTo>
                    <a:pt x="3350" y="0"/>
                    <a:pt x="1052" y="246"/>
                    <a:pt x="1052" y="246"/>
                  </a:cubicBezTo>
                  <a:cubicBezTo>
                    <a:pt x="764" y="275"/>
                    <a:pt x="476" y="318"/>
                    <a:pt x="188" y="390"/>
                  </a:cubicBezTo>
                  <a:cubicBezTo>
                    <a:pt x="1" y="448"/>
                    <a:pt x="1513" y="5315"/>
                    <a:pt x="2809" y="6856"/>
                  </a:cubicBezTo>
                  <a:cubicBezTo>
                    <a:pt x="5805" y="3414"/>
                    <a:pt x="9290" y="361"/>
                    <a:pt x="9059" y="318"/>
                  </a:cubicBezTo>
                  <a:cubicBezTo>
                    <a:pt x="8771" y="275"/>
                    <a:pt x="8454" y="217"/>
                    <a:pt x="8109" y="160"/>
                  </a:cubicBezTo>
                  <a:cubicBezTo>
                    <a:pt x="7386" y="42"/>
                    <a:pt x="6485" y="0"/>
                    <a:pt x="5571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3"/>
            <p:cNvSpPr/>
            <p:nvPr/>
          </p:nvSpPr>
          <p:spPr>
            <a:xfrm flipH="1">
              <a:off x="1658306" y="2319154"/>
              <a:ext cx="152093" cy="174139"/>
            </a:xfrm>
            <a:custGeom>
              <a:rect b="b" l="l" r="r" t="t"/>
              <a:pathLst>
                <a:path extrusionOk="0" h="4684" w="4091">
                  <a:moveTo>
                    <a:pt x="0" y="1"/>
                  </a:moveTo>
                  <a:lnTo>
                    <a:pt x="0" y="3270"/>
                  </a:lnTo>
                  <a:cubicBezTo>
                    <a:pt x="0" y="3270"/>
                    <a:pt x="87" y="4220"/>
                    <a:pt x="1368" y="4580"/>
                  </a:cubicBezTo>
                  <a:cubicBezTo>
                    <a:pt x="1620" y="4652"/>
                    <a:pt x="1870" y="4684"/>
                    <a:pt x="2108" y="4684"/>
                  </a:cubicBezTo>
                  <a:cubicBezTo>
                    <a:pt x="3069" y="4684"/>
                    <a:pt x="3857" y="4169"/>
                    <a:pt x="3961" y="3673"/>
                  </a:cubicBezTo>
                  <a:cubicBezTo>
                    <a:pt x="4090" y="2996"/>
                    <a:pt x="4004" y="145"/>
                    <a:pt x="4004" y="8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3"/>
            <p:cNvSpPr/>
            <p:nvPr/>
          </p:nvSpPr>
          <p:spPr>
            <a:xfrm flipH="1">
              <a:off x="1677601" y="1683084"/>
              <a:ext cx="335713" cy="560079"/>
            </a:xfrm>
            <a:custGeom>
              <a:rect b="b" l="l" r="r" t="t"/>
              <a:pathLst>
                <a:path extrusionOk="0" h="15065" w="9030">
                  <a:moveTo>
                    <a:pt x="1066" y="1"/>
                  </a:moveTo>
                  <a:cubicBezTo>
                    <a:pt x="778" y="318"/>
                    <a:pt x="591" y="865"/>
                    <a:pt x="562" y="1931"/>
                  </a:cubicBezTo>
                  <a:cubicBezTo>
                    <a:pt x="648" y="3616"/>
                    <a:pt x="792" y="3961"/>
                    <a:pt x="591" y="4408"/>
                  </a:cubicBezTo>
                  <a:cubicBezTo>
                    <a:pt x="389" y="4825"/>
                    <a:pt x="0" y="4797"/>
                    <a:pt x="29" y="4998"/>
                  </a:cubicBezTo>
                  <a:cubicBezTo>
                    <a:pt x="43" y="5200"/>
                    <a:pt x="691" y="5272"/>
                    <a:pt x="691" y="5848"/>
                  </a:cubicBezTo>
                  <a:cubicBezTo>
                    <a:pt x="706" y="6453"/>
                    <a:pt x="691" y="7360"/>
                    <a:pt x="907" y="7533"/>
                  </a:cubicBezTo>
                  <a:cubicBezTo>
                    <a:pt x="1113" y="7710"/>
                    <a:pt x="1470" y="7803"/>
                    <a:pt x="1931" y="7803"/>
                  </a:cubicBezTo>
                  <a:cubicBezTo>
                    <a:pt x="2181" y="7803"/>
                    <a:pt x="2461" y="7776"/>
                    <a:pt x="2765" y="7720"/>
                  </a:cubicBezTo>
                  <a:cubicBezTo>
                    <a:pt x="2866" y="7706"/>
                    <a:pt x="2952" y="7691"/>
                    <a:pt x="3024" y="7691"/>
                  </a:cubicBezTo>
                  <a:cubicBezTo>
                    <a:pt x="3077" y="7686"/>
                    <a:pt x="3125" y="7684"/>
                    <a:pt x="3170" y="7684"/>
                  </a:cubicBezTo>
                  <a:cubicBezTo>
                    <a:pt x="3653" y="7684"/>
                    <a:pt x="3702" y="7954"/>
                    <a:pt x="3716" y="8152"/>
                  </a:cubicBezTo>
                  <a:cubicBezTo>
                    <a:pt x="3759" y="8671"/>
                    <a:pt x="3586" y="9189"/>
                    <a:pt x="3240" y="9578"/>
                  </a:cubicBezTo>
                  <a:cubicBezTo>
                    <a:pt x="2924" y="9938"/>
                    <a:pt x="2016" y="10082"/>
                    <a:pt x="2016" y="10082"/>
                  </a:cubicBezTo>
                  <a:cubicBezTo>
                    <a:pt x="2016" y="10082"/>
                    <a:pt x="3039" y="14834"/>
                    <a:pt x="3989" y="15065"/>
                  </a:cubicBezTo>
                  <a:cubicBezTo>
                    <a:pt x="4781" y="14474"/>
                    <a:pt x="7518" y="11508"/>
                    <a:pt x="9030" y="10039"/>
                  </a:cubicBezTo>
                  <a:cubicBezTo>
                    <a:pt x="8065" y="9722"/>
                    <a:pt x="7100" y="9203"/>
                    <a:pt x="6783" y="8267"/>
                  </a:cubicBezTo>
                  <a:cubicBezTo>
                    <a:pt x="6466" y="7331"/>
                    <a:pt x="6740" y="4998"/>
                    <a:pt x="6740" y="4998"/>
                  </a:cubicBezTo>
                  <a:lnTo>
                    <a:pt x="6740" y="4998"/>
                  </a:lnTo>
                  <a:cubicBezTo>
                    <a:pt x="6740" y="4998"/>
                    <a:pt x="6817" y="5037"/>
                    <a:pt x="6955" y="5037"/>
                  </a:cubicBezTo>
                  <a:cubicBezTo>
                    <a:pt x="7070" y="5037"/>
                    <a:pt x="7227" y="5010"/>
                    <a:pt x="7417" y="4912"/>
                  </a:cubicBezTo>
                  <a:cubicBezTo>
                    <a:pt x="7849" y="4681"/>
                    <a:pt x="8223" y="2651"/>
                    <a:pt x="7518" y="2478"/>
                  </a:cubicBezTo>
                  <a:cubicBezTo>
                    <a:pt x="7436" y="2459"/>
                    <a:pt x="7359" y="2449"/>
                    <a:pt x="7284" y="2449"/>
                  </a:cubicBezTo>
                  <a:cubicBezTo>
                    <a:pt x="6752" y="2449"/>
                    <a:pt x="6395" y="2935"/>
                    <a:pt x="6193" y="3731"/>
                  </a:cubicBezTo>
                  <a:cubicBezTo>
                    <a:pt x="5530" y="3155"/>
                    <a:pt x="5401" y="2478"/>
                    <a:pt x="4652" y="2363"/>
                  </a:cubicBezTo>
                  <a:cubicBezTo>
                    <a:pt x="3903" y="2248"/>
                    <a:pt x="2204" y="2046"/>
                    <a:pt x="1512" y="1095"/>
                  </a:cubicBezTo>
                  <a:cubicBezTo>
                    <a:pt x="1282" y="764"/>
                    <a:pt x="1138" y="390"/>
                    <a:pt x="1066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3"/>
            <p:cNvSpPr/>
            <p:nvPr/>
          </p:nvSpPr>
          <p:spPr>
            <a:xfrm flipH="1">
              <a:off x="1677601" y="1846405"/>
              <a:ext cx="260763" cy="396758"/>
            </a:xfrm>
            <a:custGeom>
              <a:rect b="b" l="l" r="r" t="t"/>
              <a:pathLst>
                <a:path extrusionOk="0" h="10672" w="7014">
                  <a:moveTo>
                    <a:pt x="4292" y="0"/>
                  </a:moveTo>
                  <a:cubicBezTo>
                    <a:pt x="4234" y="303"/>
                    <a:pt x="4177" y="490"/>
                    <a:pt x="4148" y="634"/>
                  </a:cubicBezTo>
                  <a:cubicBezTo>
                    <a:pt x="3500" y="2665"/>
                    <a:pt x="1685" y="3169"/>
                    <a:pt x="1008" y="3298"/>
                  </a:cubicBezTo>
                  <a:cubicBezTo>
                    <a:pt x="1061" y="3293"/>
                    <a:pt x="1109" y="3291"/>
                    <a:pt x="1154" y="3291"/>
                  </a:cubicBezTo>
                  <a:cubicBezTo>
                    <a:pt x="1637" y="3291"/>
                    <a:pt x="1686" y="3561"/>
                    <a:pt x="1700" y="3759"/>
                  </a:cubicBezTo>
                  <a:cubicBezTo>
                    <a:pt x="1743" y="4278"/>
                    <a:pt x="1570" y="4796"/>
                    <a:pt x="1224" y="5185"/>
                  </a:cubicBezTo>
                  <a:cubicBezTo>
                    <a:pt x="908" y="5545"/>
                    <a:pt x="0" y="5689"/>
                    <a:pt x="0" y="5689"/>
                  </a:cubicBezTo>
                  <a:cubicBezTo>
                    <a:pt x="0" y="5689"/>
                    <a:pt x="1023" y="10441"/>
                    <a:pt x="1973" y="10672"/>
                  </a:cubicBezTo>
                  <a:cubicBezTo>
                    <a:pt x="2765" y="10081"/>
                    <a:pt x="5502" y="7115"/>
                    <a:pt x="7014" y="5646"/>
                  </a:cubicBezTo>
                  <a:cubicBezTo>
                    <a:pt x="6049" y="5329"/>
                    <a:pt x="5084" y="4810"/>
                    <a:pt x="4767" y="3874"/>
                  </a:cubicBezTo>
                  <a:cubicBezTo>
                    <a:pt x="4450" y="2938"/>
                    <a:pt x="4724" y="605"/>
                    <a:pt x="4724" y="605"/>
                  </a:cubicBezTo>
                  <a:cubicBezTo>
                    <a:pt x="4724" y="605"/>
                    <a:pt x="4378" y="519"/>
                    <a:pt x="4292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3"/>
            <p:cNvSpPr/>
            <p:nvPr/>
          </p:nvSpPr>
          <p:spPr>
            <a:xfrm flipH="1">
              <a:off x="1734334" y="1790490"/>
              <a:ext cx="36471" cy="59707"/>
            </a:xfrm>
            <a:custGeom>
              <a:rect b="b" l="l" r="r" t="t"/>
              <a:pathLst>
                <a:path extrusionOk="0" h="1606" w="981">
                  <a:moveTo>
                    <a:pt x="786" y="1"/>
                  </a:moveTo>
                  <a:cubicBezTo>
                    <a:pt x="709" y="1"/>
                    <a:pt x="610" y="29"/>
                    <a:pt x="491" y="122"/>
                  </a:cubicBezTo>
                  <a:cubicBezTo>
                    <a:pt x="59" y="424"/>
                    <a:pt x="1" y="1605"/>
                    <a:pt x="447" y="1605"/>
                  </a:cubicBezTo>
                  <a:cubicBezTo>
                    <a:pt x="879" y="1605"/>
                    <a:pt x="908" y="871"/>
                    <a:pt x="606" y="799"/>
                  </a:cubicBezTo>
                  <a:cubicBezTo>
                    <a:pt x="548" y="784"/>
                    <a:pt x="476" y="770"/>
                    <a:pt x="404" y="755"/>
                  </a:cubicBezTo>
                  <a:cubicBezTo>
                    <a:pt x="404" y="755"/>
                    <a:pt x="476" y="79"/>
                    <a:pt x="980" y="79"/>
                  </a:cubicBezTo>
                  <a:cubicBezTo>
                    <a:pt x="980" y="79"/>
                    <a:pt x="913" y="1"/>
                    <a:pt x="786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3"/>
            <p:cNvSpPr/>
            <p:nvPr/>
          </p:nvSpPr>
          <p:spPr>
            <a:xfrm flipH="1">
              <a:off x="2416466" y="1943290"/>
              <a:ext cx="492044" cy="734627"/>
            </a:xfrm>
            <a:custGeom>
              <a:rect b="b" l="l" r="r" t="t"/>
              <a:pathLst>
                <a:path extrusionOk="0" h="19760" w="13235">
                  <a:moveTo>
                    <a:pt x="0" y="1"/>
                  </a:moveTo>
                  <a:lnTo>
                    <a:pt x="576" y="1988"/>
                  </a:lnTo>
                  <a:cubicBezTo>
                    <a:pt x="2088" y="7101"/>
                    <a:pt x="2751" y="12444"/>
                    <a:pt x="2535" y="17772"/>
                  </a:cubicBezTo>
                  <a:lnTo>
                    <a:pt x="13235" y="19760"/>
                  </a:lnTo>
                  <a:lnTo>
                    <a:pt x="12904" y="3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3"/>
            <p:cNvSpPr/>
            <p:nvPr/>
          </p:nvSpPr>
          <p:spPr>
            <a:xfrm flipH="1">
              <a:off x="2465689" y="2009168"/>
              <a:ext cx="368950" cy="574504"/>
            </a:xfrm>
            <a:custGeom>
              <a:rect b="b" l="l" r="r" t="t"/>
              <a:pathLst>
                <a:path extrusionOk="0" h="15453" w="9924">
                  <a:moveTo>
                    <a:pt x="1" y="0"/>
                  </a:moveTo>
                  <a:lnTo>
                    <a:pt x="1" y="0"/>
                  </a:lnTo>
                  <a:cubicBezTo>
                    <a:pt x="2089" y="4076"/>
                    <a:pt x="2204" y="14560"/>
                    <a:pt x="2204" y="14560"/>
                  </a:cubicBezTo>
                  <a:lnTo>
                    <a:pt x="9923" y="15453"/>
                  </a:lnTo>
                  <a:lnTo>
                    <a:pt x="9592" y="3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3"/>
            <p:cNvSpPr/>
            <p:nvPr/>
          </p:nvSpPr>
          <p:spPr>
            <a:xfrm flipH="1">
              <a:off x="2758574" y="2220113"/>
              <a:ext cx="124768" cy="152614"/>
            </a:xfrm>
            <a:custGeom>
              <a:rect b="b" l="l" r="r" t="t"/>
              <a:pathLst>
                <a:path extrusionOk="0" h="4105" w="3356">
                  <a:moveTo>
                    <a:pt x="302" y="0"/>
                  </a:moveTo>
                  <a:cubicBezTo>
                    <a:pt x="259" y="0"/>
                    <a:pt x="245" y="0"/>
                    <a:pt x="245" y="15"/>
                  </a:cubicBezTo>
                  <a:cubicBezTo>
                    <a:pt x="0" y="346"/>
                    <a:pt x="418" y="1210"/>
                    <a:pt x="418" y="1210"/>
                  </a:cubicBezTo>
                  <a:cubicBezTo>
                    <a:pt x="418" y="1210"/>
                    <a:pt x="259" y="1700"/>
                    <a:pt x="202" y="1930"/>
                  </a:cubicBezTo>
                  <a:cubicBezTo>
                    <a:pt x="158" y="2161"/>
                    <a:pt x="547" y="2362"/>
                    <a:pt x="547" y="2362"/>
                  </a:cubicBezTo>
                  <a:cubicBezTo>
                    <a:pt x="533" y="2578"/>
                    <a:pt x="533" y="2794"/>
                    <a:pt x="576" y="3010"/>
                  </a:cubicBezTo>
                  <a:cubicBezTo>
                    <a:pt x="619" y="3126"/>
                    <a:pt x="1008" y="3212"/>
                    <a:pt x="1008" y="3212"/>
                  </a:cubicBezTo>
                  <a:lnTo>
                    <a:pt x="1023" y="3514"/>
                  </a:lnTo>
                  <a:lnTo>
                    <a:pt x="1066" y="3975"/>
                  </a:lnTo>
                  <a:cubicBezTo>
                    <a:pt x="1282" y="4047"/>
                    <a:pt x="1527" y="4090"/>
                    <a:pt x="1757" y="4105"/>
                  </a:cubicBezTo>
                  <a:cubicBezTo>
                    <a:pt x="2016" y="4090"/>
                    <a:pt x="3125" y="3975"/>
                    <a:pt x="3269" y="3817"/>
                  </a:cubicBezTo>
                  <a:cubicBezTo>
                    <a:pt x="3341" y="3702"/>
                    <a:pt x="3356" y="3572"/>
                    <a:pt x="3312" y="3457"/>
                  </a:cubicBezTo>
                  <a:cubicBezTo>
                    <a:pt x="3284" y="3327"/>
                    <a:pt x="3226" y="3212"/>
                    <a:pt x="3140" y="3111"/>
                  </a:cubicBezTo>
                  <a:cubicBezTo>
                    <a:pt x="3124" y="3102"/>
                    <a:pt x="3096" y="3099"/>
                    <a:pt x="3060" y="3099"/>
                  </a:cubicBezTo>
                  <a:cubicBezTo>
                    <a:pt x="2859" y="3099"/>
                    <a:pt x="2396" y="3214"/>
                    <a:pt x="2347" y="3226"/>
                  </a:cubicBezTo>
                  <a:lnTo>
                    <a:pt x="2333" y="3226"/>
                  </a:lnTo>
                  <a:cubicBezTo>
                    <a:pt x="2333" y="3226"/>
                    <a:pt x="2506" y="3068"/>
                    <a:pt x="2650" y="2938"/>
                  </a:cubicBezTo>
                  <a:cubicBezTo>
                    <a:pt x="2751" y="2809"/>
                    <a:pt x="2780" y="2636"/>
                    <a:pt x="2751" y="2477"/>
                  </a:cubicBezTo>
                  <a:cubicBezTo>
                    <a:pt x="2751" y="2405"/>
                    <a:pt x="2736" y="2333"/>
                    <a:pt x="2736" y="2261"/>
                  </a:cubicBezTo>
                  <a:cubicBezTo>
                    <a:pt x="2852" y="2161"/>
                    <a:pt x="2650" y="1340"/>
                    <a:pt x="2650" y="1340"/>
                  </a:cubicBezTo>
                  <a:cubicBezTo>
                    <a:pt x="2794" y="1311"/>
                    <a:pt x="2952" y="1253"/>
                    <a:pt x="3068" y="1167"/>
                  </a:cubicBezTo>
                  <a:cubicBezTo>
                    <a:pt x="3096" y="1138"/>
                    <a:pt x="3111" y="1124"/>
                    <a:pt x="3140" y="1095"/>
                  </a:cubicBezTo>
                  <a:cubicBezTo>
                    <a:pt x="3240" y="850"/>
                    <a:pt x="3183" y="562"/>
                    <a:pt x="2981" y="389"/>
                  </a:cubicBezTo>
                  <a:cubicBezTo>
                    <a:pt x="2794" y="274"/>
                    <a:pt x="677" y="0"/>
                    <a:pt x="302" y="0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3"/>
            <p:cNvSpPr/>
            <p:nvPr/>
          </p:nvSpPr>
          <p:spPr>
            <a:xfrm flipH="1">
              <a:off x="2769281" y="2258183"/>
              <a:ext cx="72868" cy="11748"/>
            </a:xfrm>
            <a:custGeom>
              <a:rect b="b" l="l" r="r" t="t"/>
              <a:pathLst>
                <a:path extrusionOk="0" h="316" w="1960">
                  <a:moveTo>
                    <a:pt x="863" y="1"/>
                  </a:moveTo>
                  <a:cubicBezTo>
                    <a:pt x="563" y="1"/>
                    <a:pt x="268" y="70"/>
                    <a:pt x="1" y="186"/>
                  </a:cubicBezTo>
                  <a:lnTo>
                    <a:pt x="1542" y="316"/>
                  </a:lnTo>
                  <a:cubicBezTo>
                    <a:pt x="1686" y="287"/>
                    <a:pt x="1830" y="229"/>
                    <a:pt x="1960" y="143"/>
                  </a:cubicBezTo>
                  <a:cubicBezTo>
                    <a:pt x="1758" y="129"/>
                    <a:pt x="1470" y="28"/>
                    <a:pt x="1081" y="13"/>
                  </a:cubicBezTo>
                  <a:cubicBezTo>
                    <a:pt x="1008" y="5"/>
                    <a:pt x="935" y="1"/>
                    <a:pt x="863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3"/>
            <p:cNvSpPr/>
            <p:nvPr/>
          </p:nvSpPr>
          <p:spPr>
            <a:xfrm flipH="1">
              <a:off x="2781066" y="2304172"/>
              <a:ext cx="61603" cy="14016"/>
            </a:xfrm>
            <a:custGeom>
              <a:rect b="b" l="l" r="r" t="t"/>
              <a:pathLst>
                <a:path extrusionOk="0" h="377" w="1657">
                  <a:moveTo>
                    <a:pt x="1642" y="0"/>
                  </a:moveTo>
                  <a:cubicBezTo>
                    <a:pt x="1642" y="0"/>
                    <a:pt x="762" y="60"/>
                    <a:pt x="169" y="60"/>
                  </a:cubicBezTo>
                  <a:cubicBezTo>
                    <a:pt x="109" y="60"/>
                    <a:pt x="53" y="59"/>
                    <a:pt x="1" y="58"/>
                  </a:cubicBezTo>
                  <a:lnTo>
                    <a:pt x="1" y="58"/>
                  </a:lnTo>
                  <a:cubicBezTo>
                    <a:pt x="355" y="202"/>
                    <a:pt x="626" y="377"/>
                    <a:pt x="997" y="377"/>
                  </a:cubicBezTo>
                  <a:cubicBezTo>
                    <a:pt x="1184" y="377"/>
                    <a:pt x="1396" y="332"/>
                    <a:pt x="1657" y="216"/>
                  </a:cubicBezTo>
                  <a:cubicBezTo>
                    <a:pt x="1657" y="144"/>
                    <a:pt x="1642" y="72"/>
                    <a:pt x="1642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3"/>
            <p:cNvSpPr/>
            <p:nvPr/>
          </p:nvSpPr>
          <p:spPr>
            <a:xfrm flipH="1">
              <a:off x="2765005" y="2335289"/>
              <a:ext cx="80861" cy="23533"/>
            </a:xfrm>
            <a:custGeom>
              <a:rect b="b" l="l" r="r" t="t"/>
              <a:pathLst>
                <a:path extrusionOk="0" h="633" w="2175">
                  <a:moveTo>
                    <a:pt x="2052" y="1"/>
                  </a:moveTo>
                  <a:cubicBezTo>
                    <a:pt x="1851" y="1"/>
                    <a:pt x="1388" y="116"/>
                    <a:pt x="1339" y="128"/>
                  </a:cubicBezTo>
                  <a:lnTo>
                    <a:pt x="1325" y="128"/>
                  </a:lnTo>
                  <a:cubicBezTo>
                    <a:pt x="1181" y="200"/>
                    <a:pt x="1037" y="258"/>
                    <a:pt x="879" y="301"/>
                  </a:cubicBezTo>
                  <a:cubicBezTo>
                    <a:pt x="856" y="305"/>
                    <a:pt x="832" y="307"/>
                    <a:pt x="805" y="307"/>
                  </a:cubicBezTo>
                  <a:cubicBezTo>
                    <a:pt x="518" y="307"/>
                    <a:pt x="0" y="114"/>
                    <a:pt x="0" y="114"/>
                  </a:cubicBezTo>
                  <a:lnTo>
                    <a:pt x="0" y="114"/>
                  </a:lnTo>
                  <a:lnTo>
                    <a:pt x="15" y="416"/>
                  </a:lnTo>
                  <a:cubicBezTo>
                    <a:pt x="245" y="503"/>
                    <a:pt x="490" y="575"/>
                    <a:pt x="720" y="632"/>
                  </a:cubicBezTo>
                  <a:cubicBezTo>
                    <a:pt x="722" y="633"/>
                    <a:pt x="724" y="633"/>
                    <a:pt x="726" y="633"/>
                  </a:cubicBezTo>
                  <a:cubicBezTo>
                    <a:pt x="909" y="633"/>
                    <a:pt x="2174" y="42"/>
                    <a:pt x="2132" y="13"/>
                  </a:cubicBezTo>
                  <a:cubicBezTo>
                    <a:pt x="2116" y="4"/>
                    <a:pt x="2088" y="1"/>
                    <a:pt x="2052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3"/>
            <p:cNvSpPr/>
            <p:nvPr/>
          </p:nvSpPr>
          <p:spPr>
            <a:xfrm flipH="1">
              <a:off x="1628861" y="2189591"/>
              <a:ext cx="871143" cy="609897"/>
            </a:xfrm>
            <a:custGeom>
              <a:rect b="b" l="l" r="r" t="t"/>
              <a:pathLst>
                <a:path extrusionOk="0" h="16405" w="23432">
                  <a:moveTo>
                    <a:pt x="2161" y="1"/>
                  </a:moveTo>
                  <a:cubicBezTo>
                    <a:pt x="2132" y="1"/>
                    <a:pt x="2089" y="1"/>
                    <a:pt x="2060" y="15"/>
                  </a:cubicBezTo>
                  <a:cubicBezTo>
                    <a:pt x="1642" y="217"/>
                    <a:pt x="1873" y="994"/>
                    <a:pt x="1873" y="994"/>
                  </a:cubicBezTo>
                  <a:cubicBezTo>
                    <a:pt x="1845" y="994"/>
                    <a:pt x="943" y="660"/>
                    <a:pt x="698" y="660"/>
                  </a:cubicBezTo>
                  <a:cubicBezTo>
                    <a:pt x="684" y="660"/>
                    <a:pt x="672" y="661"/>
                    <a:pt x="663" y="663"/>
                  </a:cubicBezTo>
                  <a:cubicBezTo>
                    <a:pt x="490" y="692"/>
                    <a:pt x="735" y="1786"/>
                    <a:pt x="735" y="1786"/>
                  </a:cubicBezTo>
                  <a:cubicBezTo>
                    <a:pt x="735" y="1786"/>
                    <a:pt x="0" y="4321"/>
                    <a:pt x="447" y="4695"/>
                  </a:cubicBezTo>
                  <a:cubicBezTo>
                    <a:pt x="908" y="5070"/>
                    <a:pt x="3269" y="5646"/>
                    <a:pt x="3269" y="5646"/>
                  </a:cubicBezTo>
                  <a:lnTo>
                    <a:pt x="3284" y="5617"/>
                  </a:lnTo>
                  <a:cubicBezTo>
                    <a:pt x="4990" y="8026"/>
                    <a:pt x="11152" y="16404"/>
                    <a:pt x="14475" y="16404"/>
                  </a:cubicBezTo>
                  <a:cubicBezTo>
                    <a:pt x="14489" y="16404"/>
                    <a:pt x="14503" y="16404"/>
                    <a:pt x="14517" y="16404"/>
                  </a:cubicBezTo>
                  <a:cubicBezTo>
                    <a:pt x="18391" y="16317"/>
                    <a:pt x="23431" y="9765"/>
                    <a:pt x="23431" y="9765"/>
                  </a:cubicBezTo>
                  <a:lnTo>
                    <a:pt x="19053" y="5401"/>
                  </a:lnTo>
                  <a:lnTo>
                    <a:pt x="15021" y="9765"/>
                  </a:lnTo>
                  <a:lnTo>
                    <a:pt x="4479" y="3068"/>
                  </a:lnTo>
                  <a:cubicBezTo>
                    <a:pt x="4537" y="2838"/>
                    <a:pt x="4594" y="2578"/>
                    <a:pt x="4638" y="2334"/>
                  </a:cubicBezTo>
                  <a:cubicBezTo>
                    <a:pt x="4724" y="1873"/>
                    <a:pt x="4767" y="1455"/>
                    <a:pt x="4666" y="1383"/>
                  </a:cubicBezTo>
                  <a:cubicBezTo>
                    <a:pt x="4422" y="1210"/>
                    <a:pt x="2823" y="649"/>
                    <a:pt x="2823" y="649"/>
                  </a:cubicBezTo>
                  <a:cubicBezTo>
                    <a:pt x="2823" y="649"/>
                    <a:pt x="2477" y="1"/>
                    <a:pt x="2161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3"/>
            <p:cNvSpPr/>
            <p:nvPr/>
          </p:nvSpPr>
          <p:spPr>
            <a:xfrm flipH="1">
              <a:off x="1407209" y="2121593"/>
              <a:ext cx="493680" cy="593799"/>
            </a:xfrm>
            <a:custGeom>
              <a:rect b="b" l="l" r="r" t="t"/>
              <a:pathLst>
                <a:path extrusionOk="0" h="15972" w="13279">
                  <a:moveTo>
                    <a:pt x="10729" y="1"/>
                  </a:moveTo>
                  <a:cubicBezTo>
                    <a:pt x="10629" y="1"/>
                    <a:pt x="10542" y="15"/>
                    <a:pt x="10456" y="44"/>
                  </a:cubicBezTo>
                  <a:cubicBezTo>
                    <a:pt x="7143" y="1009"/>
                    <a:pt x="0" y="9419"/>
                    <a:pt x="0" y="9419"/>
                  </a:cubicBezTo>
                  <a:lnTo>
                    <a:pt x="6639" y="15972"/>
                  </a:lnTo>
                  <a:cubicBezTo>
                    <a:pt x="6639" y="15972"/>
                    <a:pt x="13278" y="6308"/>
                    <a:pt x="12947" y="3356"/>
                  </a:cubicBezTo>
                  <a:cubicBezTo>
                    <a:pt x="12645" y="764"/>
                    <a:pt x="11464" y="1"/>
                    <a:pt x="10729" y="1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3"/>
            <p:cNvSpPr/>
            <p:nvPr/>
          </p:nvSpPr>
          <p:spPr>
            <a:xfrm flipH="1">
              <a:off x="555398" y="2114083"/>
              <a:ext cx="724441" cy="1034984"/>
            </a:xfrm>
            <a:custGeom>
              <a:rect b="b" l="l" r="r" t="t"/>
              <a:pathLst>
                <a:path extrusionOk="0" h="27839" w="19486">
                  <a:moveTo>
                    <a:pt x="17902" y="1"/>
                  </a:moveTo>
                  <a:cubicBezTo>
                    <a:pt x="16260" y="188"/>
                    <a:pt x="15137" y="1571"/>
                    <a:pt x="14834" y="3428"/>
                  </a:cubicBezTo>
                  <a:cubicBezTo>
                    <a:pt x="14517" y="5272"/>
                    <a:pt x="9592" y="14921"/>
                    <a:pt x="9592" y="14921"/>
                  </a:cubicBezTo>
                  <a:lnTo>
                    <a:pt x="1" y="26110"/>
                  </a:lnTo>
                  <a:lnTo>
                    <a:pt x="3284" y="27839"/>
                  </a:lnTo>
                  <a:cubicBezTo>
                    <a:pt x="3284" y="27839"/>
                    <a:pt x="12775" y="21588"/>
                    <a:pt x="14719" y="18204"/>
                  </a:cubicBezTo>
                  <a:cubicBezTo>
                    <a:pt x="16663" y="14834"/>
                    <a:pt x="19486" y="1"/>
                    <a:pt x="17930" y="1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3"/>
            <p:cNvSpPr/>
            <p:nvPr/>
          </p:nvSpPr>
          <p:spPr>
            <a:xfrm flipH="1">
              <a:off x="1147003" y="3031996"/>
              <a:ext cx="186891" cy="144397"/>
            </a:xfrm>
            <a:custGeom>
              <a:rect b="b" l="l" r="r" t="t"/>
              <a:pathLst>
                <a:path extrusionOk="0" h="3884" w="5027">
                  <a:moveTo>
                    <a:pt x="2337" y="0"/>
                  </a:moveTo>
                  <a:cubicBezTo>
                    <a:pt x="1762" y="0"/>
                    <a:pt x="1241" y="120"/>
                    <a:pt x="1066" y="470"/>
                  </a:cubicBezTo>
                  <a:cubicBezTo>
                    <a:pt x="879" y="844"/>
                    <a:pt x="936" y="2025"/>
                    <a:pt x="504" y="2213"/>
                  </a:cubicBezTo>
                  <a:cubicBezTo>
                    <a:pt x="245" y="2328"/>
                    <a:pt x="0" y="2472"/>
                    <a:pt x="15" y="2573"/>
                  </a:cubicBezTo>
                  <a:cubicBezTo>
                    <a:pt x="29" y="2774"/>
                    <a:pt x="389" y="2904"/>
                    <a:pt x="591" y="2947"/>
                  </a:cubicBezTo>
                  <a:cubicBezTo>
                    <a:pt x="618" y="2952"/>
                    <a:pt x="649" y="2955"/>
                    <a:pt x="683" y="2955"/>
                  </a:cubicBezTo>
                  <a:cubicBezTo>
                    <a:pt x="1021" y="2955"/>
                    <a:pt x="1628" y="2717"/>
                    <a:pt x="1628" y="2717"/>
                  </a:cubicBezTo>
                  <a:cubicBezTo>
                    <a:pt x="1628" y="2717"/>
                    <a:pt x="2161" y="3710"/>
                    <a:pt x="2348" y="3725"/>
                  </a:cubicBezTo>
                  <a:cubicBezTo>
                    <a:pt x="2477" y="3725"/>
                    <a:pt x="2621" y="3696"/>
                    <a:pt x="2751" y="3653"/>
                  </a:cubicBezTo>
                  <a:lnTo>
                    <a:pt x="3457" y="3523"/>
                  </a:lnTo>
                  <a:lnTo>
                    <a:pt x="3730" y="3883"/>
                  </a:lnTo>
                  <a:cubicBezTo>
                    <a:pt x="3730" y="3883"/>
                    <a:pt x="4364" y="2861"/>
                    <a:pt x="4580" y="2501"/>
                  </a:cubicBezTo>
                  <a:cubicBezTo>
                    <a:pt x="4609" y="2443"/>
                    <a:pt x="4638" y="2385"/>
                    <a:pt x="4666" y="2328"/>
                  </a:cubicBezTo>
                  <a:cubicBezTo>
                    <a:pt x="5026" y="1665"/>
                    <a:pt x="4839" y="844"/>
                    <a:pt x="4249" y="398"/>
                  </a:cubicBezTo>
                  <a:cubicBezTo>
                    <a:pt x="4031" y="231"/>
                    <a:pt x="3133" y="0"/>
                    <a:pt x="2337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3"/>
            <p:cNvSpPr/>
            <p:nvPr/>
          </p:nvSpPr>
          <p:spPr>
            <a:xfrm flipH="1">
              <a:off x="500226" y="4761679"/>
              <a:ext cx="530634" cy="205629"/>
            </a:xfrm>
            <a:custGeom>
              <a:rect b="b" l="l" r="r" t="t"/>
              <a:pathLst>
                <a:path extrusionOk="0" h="5531" w="14273">
                  <a:moveTo>
                    <a:pt x="8540" y="0"/>
                  </a:moveTo>
                  <a:lnTo>
                    <a:pt x="8540" y="0"/>
                  </a:lnTo>
                  <a:cubicBezTo>
                    <a:pt x="8540" y="0"/>
                    <a:pt x="8656" y="1397"/>
                    <a:pt x="5919" y="2564"/>
                  </a:cubicBezTo>
                  <a:cubicBezTo>
                    <a:pt x="4998" y="2938"/>
                    <a:pt x="4033" y="3226"/>
                    <a:pt x="3054" y="3413"/>
                  </a:cubicBezTo>
                  <a:cubicBezTo>
                    <a:pt x="764" y="3889"/>
                    <a:pt x="0" y="5530"/>
                    <a:pt x="0" y="5530"/>
                  </a:cubicBezTo>
                  <a:lnTo>
                    <a:pt x="14243" y="5530"/>
                  </a:lnTo>
                  <a:lnTo>
                    <a:pt x="14258" y="3039"/>
                  </a:lnTo>
                  <a:lnTo>
                    <a:pt x="14272" y="418"/>
                  </a:lnTo>
                  <a:lnTo>
                    <a:pt x="8540" y="0"/>
                  </a:ln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3"/>
            <p:cNvSpPr/>
            <p:nvPr/>
          </p:nvSpPr>
          <p:spPr>
            <a:xfrm flipH="1">
              <a:off x="500784" y="4856444"/>
              <a:ext cx="530077" cy="110863"/>
            </a:xfrm>
            <a:custGeom>
              <a:rect b="b" l="l" r="r" t="t"/>
              <a:pathLst>
                <a:path extrusionOk="0" h="2982" w="14258">
                  <a:moveTo>
                    <a:pt x="5919" y="0"/>
                  </a:moveTo>
                  <a:cubicBezTo>
                    <a:pt x="4998" y="389"/>
                    <a:pt x="4033" y="677"/>
                    <a:pt x="3054" y="864"/>
                  </a:cubicBezTo>
                  <a:cubicBezTo>
                    <a:pt x="764" y="1340"/>
                    <a:pt x="0" y="2981"/>
                    <a:pt x="0" y="2981"/>
                  </a:cubicBezTo>
                  <a:lnTo>
                    <a:pt x="14243" y="2981"/>
                  </a:lnTo>
                  <a:lnTo>
                    <a:pt x="14258" y="490"/>
                  </a:lnTo>
                  <a:lnTo>
                    <a:pt x="14258" y="490"/>
                  </a:lnTo>
                  <a:cubicBezTo>
                    <a:pt x="12962" y="850"/>
                    <a:pt x="10989" y="1685"/>
                    <a:pt x="7604" y="1959"/>
                  </a:cubicBezTo>
                  <a:cubicBezTo>
                    <a:pt x="7230" y="1268"/>
                    <a:pt x="6567" y="576"/>
                    <a:pt x="5919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3"/>
            <p:cNvSpPr/>
            <p:nvPr/>
          </p:nvSpPr>
          <p:spPr>
            <a:xfrm flipH="1">
              <a:off x="392635" y="2912396"/>
              <a:ext cx="413897" cy="1923192"/>
            </a:xfrm>
            <a:custGeom>
              <a:rect b="b" l="l" r="r" t="t"/>
              <a:pathLst>
                <a:path extrusionOk="0" h="51730" w="11133">
                  <a:moveTo>
                    <a:pt x="4494" y="0"/>
                  </a:moveTo>
                  <a:cubicBezTo>
                    <a:pt x="2679" y="0"/>
                    <a:pt x="994" y="764"/>
                    <a:pt x="447" y="2578"/>
                  </a:cubicBezTo>
                  <a:cubicBezTo>
                    <a:pt x="231" y="3284"/>
                    <a:pt x="101" y="4983"/>
                    <a:pt x="44" y="7345"/>
                  </a:cubicBezTo>
                  <a:cubicBezTo>
                    <a:pt x="44" y="7719"/>
                    <a:pt x="29" y="8108"/>
                    <a:pt x="29" y="8511"/>
                  </a:cubicBezTo>
                  <a:cubicBezTo>
                    <a:pt x="15" y="9332"/>
                    <a:pt x="15" y="10211"/>
                    <a:pt x="15" y="11132"/>
                  </a:cubicBezTo>
                  <a:cubicBezTo>
                    <a:pt x="1" y="24986"/>
                    <a:pt x="1253" y="50102"/>
                    <a:pt x="1253" y="50102"/>
                  </a:cubicBezTo>
                  <a:lnTo>
                    <a:pt x="8829" y="51730"/>
                  </a:lnTo>
                  <a:cubicBezTo>
                    <a:pt x="8829" y="51730"/>
                    <a:pt x="10182" y="22077"/>
                    <a:pt x="10730" y="11132"/>
                  </a:cubicBezTo>
                  <a:cubicBezTo>
                    <a:pt x="10787" y="10067"/>
                    <a:pt x="10830" y="9188"/>
                    <a:pt x="10859" y="8511"/>
                  </a:cubicBezTo>
                  <a:cubicBezTo>
                    <a:pt x="10888" y="7964"/>
                    <a:pt x="10917" y="7561"/>
                    <a:pt x="10931" y="7345"/>
                  </a:cubicBezTo>
                  <a:cubicBezTo>
                    <a:pt x="10931" y="7331"/>
                    <a:pt x="10931" y="7316"/>
                    <a:pt x="10931" y="7302"/>
                  </a:cubicBezTo>
                  <a:cubicBezTo>
                    <a:pt x="11133" y="4349"/>
                    <a:pt x="10355" y="3313"/>
                    <a:pt x="9433" y="2132"/>
                  </a:cubicBezTo>
                  <a:cubicBezTo>
                    <a:pt x="8411" y="821"/>
                    <a:pt x="6380" y="0"/>
                    <a:pt x="4494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3"/>
            <p:cNvSpPr/>
            <p:nvPr/>
          </p:nvSpPr>
          <p:spPr>
            <a:xfrm flipH="1">
              <a:off x="392635" y="2912359"/>
              <a:ext cx="413377" cy="413934"/>
            </a:xfrm>
            <a:custGeom>
              <a:rect b="b" l="l" r="r" t="t"/>
              <a:pathLst>
                <a:path extrusionOk="0" h="11134" w="11119">
                  <a:moveTo>
                    <a:pt x="4484" y="0"/>
                  </a:moveTo>
                  <a:cubicBezTo>
                    <a:pt x="2667" y="0"/>
                    <a:pt x="977" y="762"/>
                    <a:pt x="433" y="2579"/>
                  </a:cubicBezTo>
                  <a:cubicBezTo>
                    <a:pt x="217" y="3285"/>
                    <a:pt x="102" y="4984"/>
                    <a:pt x="30" y="7332"/>
                  </a:cubicBezTo>
                  <a:cubicBezTo>
                    <a:pt x="30" y="7720"/>
                    <a:pt x="15" y="8109"/>
                    <a:pt x="15" y="8512"/>
                  </a:cubicBezTo>
                  <a:cubicBezTo>
                    <a:pt x="1" y="9333"/>
                    <a:pt x="1" y="10212"/>
                    <a:pt x="1" y="11133"/>
                  </a:cubicBezTo>
                  <a:lnTo>
                    <a:pt x="10716" y="11133"/>
                  </a:lnTo>
                  <a:cubicBezTo>
                    <a:pt x="10773" y="10068"/>
                    <a:pt x="10816" y="9175"/>
                    <a:pt x="10845" y="8512"/>
                  </a:cubicBezTo>
                  <a:cubicBezTo>
                    <a:pt x="10874" y="7965"/>
                    <a:pt x="10903" y="7562"/>
                    <a:pt x="10917" y="7332"/>
                  </a:cubicBezTo>
                  <a:cubicBezTo>
                    <a:pt x="10917" y="7332"/>
                    <a:pt x="10917" y="7317"/>
                    <a:pt x="10917" y="7303"/>
                  </a:cubicBezTo>
                  <a:cubicBezTo>
                    <a:pt x="11119" y="4350"/>
                    <a:pt x="10341" y="3314"/>
                    <a:pt x="9419" y="2133"/>
                  </a:cubicBezTo>
                  <a:cubicBezTo>
                    <a:pt x="8393" y="820"/>
                    <a:pt x="6370" y="0"/>
                    <a:pt x="4484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3"/>
            <p:cNvSpPr/>
            <p:nvPr/>
          </p:nvSpPr>
          <p:spPr>
            <a:xfrm flipH="1">
              <a:off x="-132051" y="4578580"/>
              <a:ext cx="445684" cy="424939"/>
            </a:xfrm>
            <a:custGeom>
              <a:rect b="b" l="l" r="r" t="t"/>
              <a:pathLst>
                <a:path extrusionOk="0" h="11430" w="11988">
                  <a:moveTo>
                    <a:pt x="9439" y="0"/>
                  </a:moveTo>
                  <a:lnTo>
                    <a:pt x="4370" y="2707"/>
                  </a:lnTo>
                  <a:cubicBezTo>
                    <a:pt x="4370" y="2707"/>
                    <a:pt x="5176" y="3845"/>
                    <a:pt x="3448" y="6308"/>
                  </a:cubicBezTo>
                  <a:cubicBezTo>
                    <a:pt x="2858" y="7114"/>
                    <a:pt x="2195" y="7878"/>
                    <a:pt x="1461" y="8569"/>
                  </a:cubicBezTo>
                  <a:cubicBezTo>
                    <a:pt x="856" y="9130"/>
                    <a:pt x="395" y="9850"/>
                    <a:pt x="136" y="10643"/>
                  </a:cubicBezTo>
                  <a:cubicBezTo>
                    <a:pt x="1" y="11058"/>
                    <a:pt x="331" y="11430"/>
                    <a:pt x="708" y="11430"/>
                  </a:cubicBezTo>
                  <a:cubicBezTo>
                    <a:pt x="814" y="11430"/>
                    <a:pt x="924" y="11400"/>
                    <a:pt x="1029" y="11334"/>
                  </a:cubicBezTo>
                  <a:lnTo>
                    <a:pt x="11988" y="4436"/>
                  </a:lnTo>
                  <a:lnTo>
                    <a:pt x="10750" y="2275"/>
                  </a:lnTo>
                  <a:lnTo>
                    <a:pt x="9439" y="0"/>
                  </a:ln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3"/>
            <p:cNvSpPr/>
            <p:nvPr/>
          </p:nvSpPr>
          <p:spPr>
            <a:xfrm flipH="1">
              <a:off x="-132051" y="4663159"/>
              <a:ext cx="445684" cy="340360"/>
            </a:xfrm>
            <a:custGeom>
              <a:rect b="b" l="l" r="r" t="t"/>
              <a:pathLst>
                <a:path extrusionOk="0" h="9155" w="11988">
                  <a:moveTo>
                    <a:pt x="10750" y="0"/>
                  </a:moveTo>
                  <a:cubicBezTo>
                    <a:pt x="9828" y="1009"/>
                    <a:pt x="8575" y="2780"/>
                    <a:pt x="5867" y="4825"/>
                  </a:cubicBezTo>
                  <a:cubicBezTo>
                    <a:pt x="5205" y="4422"/>
                    <a:pt x="4283" y="4177"/>
                    <a:pt x="3448" y="4033"/>
                  </a:cubicBezTo>
                  <a:cubicBezTo>
                    <a:pt x="2858" y="4839"/>
                    <a:pt x="2195" y="5603"/>
                    <a:pt x="1461" y="6294"/>
                  </a:cubicBezTo>
                  <a:cubicBezTo>
                    <a:pt x="856" y="6855"/>
                    <a:pt x="395" y="7575"/>
                    <a:pt x="136" y="8368"/>
                  </a:cubicBezTo>
                  <a:cubicBezTo>
                    <a:pt x="1" y="8783"/>
                    <a:pt x="331" y="9155"/>
                    <a:pt x="708" y="9155"/>
                  </a:cubicBezTo>
                  <a:cubicBezTo>
                    <a:pt x="814" y="9155"/>
                    <a:pt x="924" y="9125"/>
                    <a:pt x="1029" y="9059"/>
                  </a:cubicBezTo>
                  <a:lnTo>
                    <a:pt x="11988" y="2161"/>
                  </a:lnTo>
                  <a:lnTo>
                    <a:pt x="10750" y="0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3"/>
            <p:cNvSpPr/>
            <p:nvPr/>
          </p:nvSpPr>
          <p:spPr>
            <a:xfrm flipH="1">
              <a:off x="-86026" y="3008760"/>
              <a:ext cx="691241" cy="1695108"/>
            </a:xfrm>
            <a:custGeom>
              <a:rect b="b" l="l" r="r" t="t"/>
              <a:pathLst>
                <a:path extrusionOk="0" h="45595" w="18593">
                  <a:moveTo>
                    <a:pt x="2766" y="1"/>
                  </a:moveTo>
                  <a:cubicBezTo>
                    <a:pt x="2766" y="1"/>
                    <a:pt x="2463" y="1988"/>
                    <a:pt x="2074" y="4825"/>
                  </a:cubicBezTo>
                  <a:cubicBezTo>
                    <a:pt x="1988" y="5516"/>
                    <a:pt x="1887" y="6251"/>
                    <a:pt x="1772" y="7028"/>
                  </a:cubicBezTo>
                  <a:cubicBezTo>
                    <a:pt x="1714" y="7518"/>
                    <a:pt x="1642" y="8022"/>
                    <a:pt x="1585" y="8540"/>
                  </a:cubicBezTo>
                  <a:cubicBezTo>
                    <a:pt x="807" y="14503"/>
                    <a:pt x="0" y="21718"/>
                    <a:pt x="360" y="23518"/>
                  </a:cubicBezTo>
                  <a:cubicBezTo>
                    <a:pt x="879" y="26124"/>
                    <a:pt x="11262" y="45595"/>
                    <a:pt x="11262" y="45595"/>
                  </a:cubicBezTo>
                  <a:lnTo>
                    <a:pt x="18593" y="44500"/>
                  </a:lnTo>
                  <a:lnTo>
                    <a:pt x="10139" y="23331"/>
                  </a:lnTo>
                  <a:lnTo>
                    <a:pt x="11968" y="8540"/>
                  </a:lnTo>
                  <a:lnTo>
                    <a:pt x="12141" y="7158"/>
                  </a:lnTo>
                  <a:lnTo>
                    <a:pt x="12746" y="2305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3"/>
            <p:cNvSpPr/>
            <p:nvPr/>
          </p:nvSpPr>
          <p:spPr>
            <a:xfrm flipH="1">
              <a:off x="131351" y="3008760"/>
              <a:ext cx="414975" cy="317533"/>
            </a:xfrm>
            <a:custGeom>
              <a:rect b="b" l="l" r="r" t="t"/>
              <a:pathLst>
                <a:path extrusionOk="0" h="8541" w="11162">
                  <a:moveTo>
                    <a:pt x="1182" y="1"/>
                  </a:moveTo>
                  <a:cubicBezTo>
                    <a:pt x="1182" y="1"/>
                    <a:pt x="879" y="1988"/>
                    <a:pt x="490" y="4825"/>
                  </a:cubicBezTo>
                  <a:cubicBezTo>
                    <a:pt x="404" y="5516"/>
                    <a:pt x="303" y="6251"/>
                    <a:pt x="188" y="7028"/>
                  </a:cubicBezTo>
                  <a:cubicBezTo>
                    <a:pt x="130" y="7518"/>
                    <a:pt x="58" y="8022"/>
                    <a:pt x="1" y="8540"/>
                  </a:cubicBezTo>
                  <a:lnTo>
                    <a:pt x="10384" y="8540"/>
                  </a:lnTo>
                  <a:lnTo>
                    <a:pt x="10557" y="7158"/>
                  </a:lnTo>
                  <a:lnTo>
                    <a:pt x="11162" y="2305"/>
                  </a:lnTo>
                  <a:lnTo>
                    <a:pt x="1182" y="1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3"/>
            <p:cNvSpPr/>
            <p:nvPr/>
          </p:nvSpPr>
          <p:spPr>
            <a:xfrm flipH="1">
              <a:off x="236303" y="1648286"/>
              <a:ext cx="488326" cy="442933"/>
            </a:xfrm>
            <a:custGeom>
              <a:rect b="b" l="l" r="r" t="t"/>
              <a:pathLst>
                <a:path extrusionOk="0" h="11914" w="13135">
                  <a:moveTo>
                    <a:pt x="6784" y="1"/>
                  </a:moveTo>
                  <a:cubicBezTo>
                    <a:pt x="6366" y="1"/>
                    <a:pt x="5978" y="203"/>
                    <a:pt x="5718" y="534"/>
                  </a:cubicBezTo>
                  <a:cubicBezTo>
                    <a:pt x="5417" y="198"/>
                    <a:pt x="4994" y="11"/>
                    <a:pt x="4555" y="11"/>
                  </a:cubicBezTo>
                  <a:cubicBezTo>
                    <a:pt x="4449" y="11"/>
                    <a:pt x="4342" y="22"/>
                    <a:pt x="4235" y="44"/>
                  </a:cubicBezTo>
                  <a:cubicBezTo>
                    <a:pt x="3688" y="159"/>
                    <a:pt x="3256" y="548"/>
                    <a:pt x="3083" y="1067"/>
                  </a:cubicBezTo>
                  <a:cubicBezTo>
                    <a:pt x="2881" y="943"/>
                    <a:pt x="2652" y="881"/>
                    <a:pt x="2424" y="881"/>
                  </a:cubicBezTo>
                  <a:cubicBezTo>
                    <a:pt x="2148" y="881"/>
                    <a:pt x="1871" y="972"/>
                    <a:pt x="1643" y="1153"/>
                  </a:cubicBezTo>
                  <a:cubicBezTo>
                    <a:pt x="1254" y="1499"/>
                    <a:pt x="1139" y="2060"/>
                    <a:pt x="1355" y="2536"/>
                  </a:cubicBezTo>
                  <a:cubicBezTo>
                    <a:pt x="1293" y="2501"/>
                    <a:pt x="1229" y="2487"/>
                    <a:pt x="1164" y="2487"/>
                  </a:cubicBezTo>
                  <a:cubicBezTo>
                    <a:pt x="956" y="2487"/>
                    <a:pt x="738" y="2638"/>
                    <a:pt x="563" y="2780"/>
                  </a:cubicBezTo>
                  <a:cubicBezTo>
                    <a:pt x="332" y="2968"/>
                    <a:pt x="188" y="3241"/>
                    <a:pt x="159" y="3529"/>
                  </a:cubicBezTo>
                  <a:cubicBezTo>
                    <a:pt x="73" y="3947"/>
                    <a:pt x="203" y="4451"/>
                    <a:pt x="577" y="4667"/>
                  </a:cubicBezTo>
                  <a:cubicBezTo>
                    <a:pt x="203" y="4753"/>
                    <a:pt x="1" y="5185"/>
                    <a:pt x="15" y="5560"/>
                  </a:cubicBezTo>
                  <a:cubicBezTo>
                    <a:pt x="30" y="5949"/>
                    <a:pt x="303" y="6265"/>
                    <a:pt x="678" y="6352"/>
                  </a:cubicBezTo>
                  <a:cubicBezTo>
                    <a:pt x="664" y="6349"/>
                    <a:pt x="651" y="6348"/>
                    <a:pt x="638" y="6348"/>
                  </a:cubicBezTo>
                  <a:cubicBezTo>
                    <a:pt x="437" y="6348"/>
                    <a:pt x="258" y="6640"/>
                    <a:pt x="231" y="6856"/>
                  </a:cubicBezTo>
                  <a:cubicBezTo>
                    <a:pt x="217" y="7086"/>
                    <a:pt x="318" y="7317"/>
                    <a:pt x="505" y="7461"/>
                  </a:cubicBezTo>
                  <a:cubicBezTo>
                    <a:pt x="692" y="7605"/>
                    <a:pt x="908" y="7706"/>
                    <a:pt x="1124" y="7778"/>
                  </a:cubicBezTo>
                  <a:cubicBezTo>
                    <a:pt x="865" y="8224"/>
                    <a:pt x="1139" y="8843"/>
                    <a:pt x="1571" y="9131"/>
                  </a:cubicBezTo>
                  <a:cubicBezTo>
                    <a:pt x="1756" y="9244"/>
                    <a:pt x="1962" y="9306"/>
                    <a:pt x="2175" y="9306"/>
                  </a:cubicBezTo>
                  <a:cubicBezTo>
                    <a:pt x="2261" y="9306"/>
                    <a:pt x="2348" y="9296"/>
                    <a:pt x="2435" y="9275"/>
                  </a:cubicBezTo>
                  <a:lnTo>
                    <a:pt x="2435" y="9275"/>
                  </a:lnTo>
                  <a:cubicBezTo>
                    <a:pt x="2262" y="9563"/>
                    <a:pt x="2262" y="9923"/>
                    <a:pt x="2435" y="10226"/>
                  </a:cubicBezTo>
                  <a:cubicBezTo>
                    <a:pt x="2590" y="10441"/>
                    <a:pt x="2835" y="10557"/>
                    <a:pt x="3087" y="10557"/>
                  </a:cubicBezTo>
                  <a:cubicBezTo>
                    <a:pt x="3139" y="10557"/>
                    <a:pt x="3190" y="10552"/>
                    <a:pt x="3241" y="10543"/>
                  </a:cubicBezTo>
                  <a:cubicBezTo>
                    <a:pt x="3256" y="10931"/>
                    <a:pt x="3702" y="11335"/>
                    <a:pt x="4077" y="11435"/>
                  </a:cubicBezTo>
                  <a:cubicBezTo>
                    <a:pt x="4147" y="11451"/>
                    <a:pt x="4218" y="11459"/>
                    <a:pt x="4287" y="11459"/>
                  </a:cubicBezTo>
                  <a:cubicBezTo>
                    <a:pt x="4601" y="11459"/>
                    <a:pt x="4893" y="11303"/>
                    <a:pt x="5070" y="11032"/>
                  </a:cubicBezTo>
                  <a:cubicBezTo>
                    <a:pt x="5257" y="11234"/>
                    <a:pt x="5445" y="11421"/>
                    <a:pt x="5675" y="11594"/>
                  </a:cubicBezTo>
                  <a:cubicBezTo>
                    <a:pt x="5820" y="11683"/>
                    <a:pt x="5991" y="11738"/>
                    <a:pt x="6161" y="11738"/>
                  </a:cubicBezTo>
                  <a:cubicBezTo>
                    <a:pt x="6211" y="11738"/>
                    <a:pt x="6260" y="11733"/>
                    <a:pt x="6309" y="11724"/>
                  </a:cubicBezTo>
                  <a:cubicBezTo>
                    <a:pt x="6539" y="11680"/>
                    <a:pt x="6712" y="11507"/>
                    <a:pt x="6755" y="11277"/>
                  </a:cubicBezTo>
                  <a:cubicBezTo>
                    <a:pt x="6928" y="11580"/>
                    <a:pt x="7216" y="11810"/>
                    <a:pt x="7562" y="11896"/>
                  </a:cubicBezTo>
                  <a:cubicBezTo>
                    <a:pt x="7626" y="11908"/>
                    <a:pt x="7690" y="11914"/>
                    <a:pt x="7755" y="11914"/>
                  </a:cubicBezTo>
                  <a:cubicBezTo>
                    <a:pt x="8009" y="11914"/>
                    <a:pt x="8262" y="11824"/>
                    <a:pt x="8469" y="11652"/>
                  </a:cubicBezTo>
                  <a:cubicBezTo>
                    <a:pt x="8587" y="11769"/>
                    <a:pt x="8766" y="11823"/>
                    <a:pt x="8953" y="11823"/>
                  </a:cubicBezTo>
                  <a:cubicBezTo>
                    <a:pt x="9199" y="11823"/>
                    <a:pt x="9459" y="11729"/>
                    <a:pt x="9607" y="11565"/>
                  </a:cubicBezTo>
                  <a:cubicBezTo>
                    <a:pt x="9851" y="11277"/>
                    <a:pt x="9837" y="10744"/>
                    <a:pt x="9535" y="10514"/>
                  </a:cubicBezTo>
                  <a:lnTo>
                    <a:pt x="9535" y="10514"/>
                  </a:lnTo>
                  <a:cubicBezTo>
                    <a:pt x="9751" y="10629"/>
                    <a:pt x="9981" y="10701"/>
                    <a:pt x="10226" y="10701"/>
                  </a:cubicBezTo>
                  <a:cubicBezTo>
                    <a:pt x="10238" y="10702"/>
                    <a:pt x="10251" y="10702"/>
                    <a:pt x="10263" y="10702"/>
                  </a:cubicBezTo>
                  <a:cubicBezTo>
                    <a:pt x="10494" y="10702"/>
                    <a:pt x="10708" y="10575"/>
                    <a:pt x="10831" y="10370"/>
                  </a:cubicBezTo>
                  <a:cubicBezTo>
                    <a:pt x="10946" y="10154"/>
                    <a:pt x="10874" y="9880"/>
                    <a:pt x="10672" y="9751"/>
                  </a:cubicBezTo>
                  <a:cubicBezTo>
                    <a:pt x="10845" y="9751"/>
                    <a:pt x="11107" y="9799"/>
                    <a:pt x="11318" y="9799"/>
                  </a:cubicBezTo>
                  <a:cubicBezTo>
                    <a:pt x="11389" y="9799"/>
                    <a:pt x="11454" y="9794"/>
                    <a:pt x="11508" y="9779"/>
                  </a:cubicBezTo>
                  <a:cubicBezTo>
                    <a:pt x="11738" y="9736"/>
                    <a:pt x="11940" y="9592"/>
                    <a:pt x="12069" y="9391"/>
                  </a:cubicBezTo>
                  <a:cubicBezTo>
                    <a:pt x="12170" y="9189"/>
                    <a:pt x="12170" y="8930"/>
                    <a:pt x="12040" y="8742"/>
                  </a:cubicBezTo>
                  <a:lnTo>
                    <a:pt x="12040" y="8742"/>
                  </a:lnTo>
                  <a:cubicBezTo>
                    <a:pt x="12047" y="8743"/>
                    <a:pt x="12054" y="8743"/>
                    <a:pt x="12061" y="8743"/>
                  </a:cubicBezTo>
                  <a:cubicBezTo>
                    <a:pt x="12385" y="8743"/>
                    <a:pt x="12704" y="8405"/>
                    <a:pt x="12775" y="8080"/>
                  </a:cubicBezTo>
                  <a:cubicBezTo>
                    <a:pt x="12818" y="7734"/>
                    <a:pt x="12616" y="7403"/>
                    <a:pt x="12285" y="7288"/>
                  </a:cubicBezTo>
                  <a:cubicBezTo>
                    <a:pt x="12688" y="7245"/>
                    <a:pt x="13020" y="6942"/>
                    <a:pt x="13092" y="6539"/>
                  </a:cubicBezTo>
                  <a:cubicBezTo>
                    <a:pt x="13135" y="6150"/>
                    <a:pt x="12890" y="5776"/>
                    <a:pt x="12516" y="5646"/>
                  </a:cubicBezTo>
                  <a:cubicBezTo>
                    <a:pt x="12833" y="5416"/>
                    <a:pt x="12890" y="4883"/>
                    <a:pt x="12761" y="4508"/>
                  </a:cubicBezTo>
                  <a:cubicBezTo>
                    <a:pt x="12624" y="4154"/>
                    <a:pt x="12294" y="3916"/>
                    <a:pt x="11917" y="3916"/>
                  </a:cubicBezTo>
                  <a:cubicBezTo>
                    <a:pt x="11896" y="3916"/>
                    <a:pt x="11875" y="3916"/>
                    <a:pt x="11853" y="3918"/>
                  </a:cubicBezTo>
                  <a:cubicBezTo>
                    <a:pt x="12040" y="3472"/>
                    <a:pt x="11796" y="2766"/>
                    <a:pt x="11436" y="2464"/>
                  </a:cubicBezTo>
                  <a:cubicBezTo>
                    <a:pt x="11222" y="2289"/>
                    <a:pt x="10964" y="2202"/>
                    <a:pt x="10706" y="2202"/>
                  </a:cubicBezTo>
                  <a:cubicBezTo>
                    <a:pt x="10495" y="2202"/>
                    <a:pt x="10284" y="2260"/>
                    <a:pt x="10096" y="2377"/>
                  </a:cubicBezTo>
                  <a:cubicBezTo>
                    <a:pt x="10211" y="1830"/>
                    <a:pt x="9995" y="1254"/>
                    <a:pt x="9563" y="894"/>
                  </a:cubicBezTo>
                  <a:cubicBezTo>
                    <a:pt x="9310" y="720"/>
                    <a:pt x="9017" y="632"/>
                    <a:pt x="8724" y="632"/>
                  </a:cubicBezTo>
                  <a:cubicBezTo>
                    <a:pt x="8484" y="632"/>
                    <a:pt x="8243" y="691"/>
                    <a:pt x="8022" y="807"/>
                  </a:cubicBezTo>
                  <a:cubicBezTo>
                    <a:pt x="7806" y="375"/>
                    <a:pt x="7389" y="73"/>
                    <a:pt x="6914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3"/>
            <p:cNvSpPr/>
            <p:nvPr/>
          </p:nvSpPr>
          <p:spPr>
            <a:xfrm flipH="1">
              <a:off x="86924" y="2097948"/>
              <a:ext cx="767269" cy="1113764"/>
            </a:xfrm>
            <a:custGeom>
              <a:rect b="b" l="l" r="r" t="t"/>
              <a:pathLst>
                <a:path extrusionOk="0" h="29958" w="20638">
                  <a:moveTo>
                    <a:pt x="12225" y="1"/>
                  </a:moveTo>
                  <a:cubicBezTo>
                    <a:pt x="12140" y="1"/>
                    <a:pt x="12054" y="1"/>
                    <a:pt x="11968" y="3"/>
                  </a:cubicBezTo>
                  <a:cubicBezTo>
                    <a:pt x="9736" y="3"/>
                    <a:pt x="7432" y="248"/>
                    <a:pt x="7432" y="248"/>
                  </a:cubicBezTo>
                  <a:cubicBezTo>
                    <a:pt x="7144" y="277"/>
                    <a:pt x="6856" y="320"/>
                    <a:pt x="6568" y="406"/>
                  </a:cubicBezTo>
                  <a:cubicBezTo>
                    <a:pt x="6525" y="406"/>
                    <a:pt x="6496" y="421"/>
                    <a:pt x="6453" y="435"/>
                  </a:cubicBezTo>
                  <a:cubicBezTo>
                    <a:pt x="5833" y="608"/>
                    <a:pt x="5085" y="953"/>
                    <a:pt x="4710" y="1601"/>
                  </a:cubicBezTo>
                  <a:cubicBezTo>
                    <a:pt x="4422" y="2120"/>
                    <a:pt x="4235" y="4266"/>
                    <a:pt x="4120" y="6685"/>
                  </a:cubicBezTo>
                  <a:cubicBezTo>
                    <a:pt x="4048" y="7837"/>
                    <a:pt x="4552" y="13915"/>
                    <a:pt x="4552" y="14447"/>
                  </a:cubicBezTo>
                  <a:cubicBezTo>
                    <a:pt x="4364" y="15340"/>
                    <a:pt x="663" y="26343"/>
                    <a:pt x="1" y="29958"/>
                  </a:cubicBezTo>
                  <a:lnTo>
                    <a:pt x="20638" y="29958"/>
                  </a:lnTo>
                  <a:cubicBezTo>
                    <a:pt x="20638" y="29958"/>
                    <a:pt x="18146" y="19099"/>
                    <a:pt x="17671" y="16176"/>
                  </a:cubicBezTo>
                  <a:cubicBezTo>
                    <a:pt x="18420" y="11337"/>
                    <a:pt x="19270" y="7060"/>
                    <a:pt x="19327" y="4554"/>
                  </a:cubicBezTo>
                  <a:cubicBezTo>
                    <a:pt x="19371" y="3128"/>
                    <a:pt x="19270" y="2192"/>
                    <a:pt x="19025" y="1875"/>
                  </a:cubicBezTo>
                  <a:cubicBezTo>
                    <a:pt x="18449" y="1126"/>
                    <a:pt x="17383" y="694"/>
                    <a:pt x="15540" y="349"/>
                  </a:cubicBezTo>
                  <a:cubicBezTo>
                    <a:pt x="15511" y="334"/>
                    <a:pt x="15482" y="334"/>
                    <a:pt x="15439" y="320"/>
                  </a:cubicBezTo>
                  <a:cubicBezTo>
                    <a:pt x="15151" y="277"/>
                    <a:pt x="14834" y="219"/>
                    <a:pt x="14489" y="161"/>
                  </a:cubicBezTo>
                  <a:cubicBezTo>
                    <a:pt x="13738" y="58"/>
                    <a:pt x="12987" y="1"/>
                    <a:pt x="12225" y="1"/>
                  </a:cubicBez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3"/>
            <p:cNvSpPr/>
            <p:nvPr/>
          </p:nvSpPr>
          <p:spPr>
            <a:xfrm flipH="1">
              <a:off x="276455" y="2098023"/>
              <a:ext cx="337869" cy="227080"/>
            </a:xfrm>
            <a:custGeom>
              <a:rect b="b" l="l" r="r" t="t"/>
              <a:pathLst>
                <a:path extrusionOk="0" h="6108" w="9088">
                  <a:moveTo>
                    <a:pt x="5498" y="0"/>
                  </a:moveTo>
                  <a:cubicBezTo>
                    <a:pt x="3278" y="0"/>
                    <a:pt x="980" y="246"/>
                    <a:pt x="980" y="246"/>
                  </a:cubicBezTo>
                  <a:cubicBezTo>
                    <a:pt x="692" y="275"/>
                    <a:pt x="404" y="318"/>
                    <a:pt x="116" y="404"/>
                  </a:cubicBezTo>
                  <a:cubicBezTo>
                    <a:pt x="73" y="404"/>
                    <a:pt x="44" y="419"/>
                    <a:pt x="1" y="433"/>
                  </a:cubicBezTo>
                  <a:cubicBezTo>
                    <a:pt x="505" y="2219"/>
                    <a:pt x="1902" y="5877"/>
                    <a:pt x="2751" y="6107"/>
                  </a:cubicBezTo>
                  <a:cubicBezTo>
                    <a:pt x="4566" y="5445"/>
                    <a:pt x="7475" y="2320"/>
                    <a:pt x="9088" y="347"/>
                  </a:cubicBezTo>
                  <a:cubicBezTo>
                    <a:pt x="9059" y="332"/>
                    <a:pt x="9016" y="332"/>
                    <a:pt x="8987" y="318"/>
                  </a:cubicBezTo>
                  <a:cubicBezTo>
                    <a:pt x="8699" y="275"/>
                    <a:pt x="8382" y="217"/>
                    <a:pt x="8037" y="159"/>
                  </a:cubicBezTo>
                  <a:cubicBezTo>
                    <a:pt x="7314" y="42"/>
                    <a:pt x="6413" y="0"/>
                    <a:pt x="5498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3"/>
            <p:cNvSpPr/>
            <p:nvPr/>
          </p:nvSpPr>
          <p:spPr>
            <a:xfrm flipH="1">
              <a:off x="296271" y="2386631"/>
              <a:ext cx="152056" cy="174660"/>
            </a:xfrm>
            <a:custGeom>
              <a:rect b="b" l="l" r="r" t="t"/>
              <a:pathLst>
                <a:path extrusionOk="0" h="4698" w="4090">
                  <a:moveTo>
                    <a:pt x="0" y="0"/>
                  </a:moveTo>
                  <a:lnTo>
                    <a:pt x="0" y="3269"/>
                  </a:lnTo>
                  <a:cubicBezTo>
                    <a:pt x="0" y="3269"/>
                    <a:pt x="86" y="4234"/>
                    <a:pt x="1368" y="4594"/>
                  </a:cubicBezTo>
                  <a:cubicBezTo>
                    <a:pt x="1620" y="4666"/>
                    <a:pt x="1869" y="4698"/>
                    <a:pt x="2108" y="4698"/>
                  </a:cubicBezTo>
                  <a:cubicBezTo>
                    <a:pt x="3069" y="4698"/>
                    <a:pt x="3857" y="4183"/>
                    <a:pt x="3960" y="3687"/>
                  </a:cubicBezTo>
                  <a:cubicBezTo>
                    <a:pt x="4090" y="2996"/>
                    <a:pt x="4004" y="159"/>
                    <a:pt x="4004" y="8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3"/>
            <p:cNvSpPr/>
            <p:nvPr/>
          </p:nvSpPr>
          <p:spPr>
            <a:xfrm flipH="1">
              <a:off x="315529" y="1776809"/>
              <a:ext cx="335750" cy="514016"/>
            </a:xfrm>
            <a:custGeom>
              <a:rect b="b" l="l" r="r" t="t"/>
              <a:pathLst>
                <a:path extrusionOk="0" h="13826" w="9031">
                  <a:moveTo>
                    <a:pt x="1038" y="0"/>
                  </a:moveTo>
                  <a:lnTo>
                    <a:pt x="1038" y="0"/>
                  </a:lnTo>
                  <a:cubicBezTo>
                    <a:pt x="692" y="418"/>
                    <a:pt x="519" y="951"/>
                    <a:pt x="563" y="1498"/>
                  </a:cubicBezTo>
                  <a:cubicBezTo>
                    <a:pt x="649" y="2290"/>
                    <a:pt x="793" y="2722"/>
                    <a:pt x="591" y="3168"/>
                  </a:cubicBezTo>
                  <a:cubicBezTo>
                    <a:pt x="390" y="3586"/>
                    <a:pt x="1" y="3557"/>
                    <a:pt x="30" y="3759"/>
                  </a:cubicBezTo>
                  <a:cubicBezTo>
                    <a:pt x="44" y="3961"/>
                    <a:pt x="692" y="4033"/>
                    <a:pt x="692" y="4609"/>
                  </a:cubicBezTo>
                  <a:cubicBezTo>
                    <a:pt x="707" y="5213"/>
                    <a:pt x="692" y="6121"/>
                    <a:pt x="908" y="6308"/>
                  </a:cubicBezTo>
                  <a:cubicBezTo>
                    <a:pt x="1112" y="6475"/>
                    <a:pt x="1466" y="6564"/>
                    <a:pt x="1923" y="6564"/>
                  </a:cubicBezTo>
                  <a:cubicBezTo>
                    <a:pt x="2175" y="6564"/>
                    <a:pt x="2459" y="6537"/>
                    <a:pt x="2766" y="6481"/>
                  </a:cubicBezTo>
                  <a:cubicBezTo>
                    <a:pt x="2867" y="6466"/>
                    <a:pt x="2939" y="6452"/>
                    <a:pt x="3025" y="6452"/>
                  </a:cubicBezTo>
                  <a:cubicBezTo>
                    <a:pt x="3077" y="6447"/>
                    <a:pt x="3126" y="6445"/>
                    <a:pt x="3170" y="6445"/>
                  </a:cubicBezTo>
                  <a:cubicBezTo>
                    <a:pt x="3654" y="6445"/>
                    <a:pt x="3703" y="6715"/>
                    <a:pt x="3716" y="6913"/>
                  </a:cubicBezTo>
                  <a:cubicBezTo>
                    <a:pt x="3760" y="7431"/>
                    <a:pt x="3587" y="7950"/>
                    <a:pt x="3241" y="8353"/>
                  </a:cubicBezTo>
                  <a:cubicBezTo>
                    <a:pt x="2924" y="8699"/>
                    <a:pt x="1974" y="8886"/>
                    <a:pt x="1974" y="8886"/>
                  </a:cubicBezTo>
                  <a:cubicBezTo>
                    <a:pt x="1974" y="8886"/>
                    <a:pt x="3040" y="13595"/>
                    <a:pt x="3990" y="13825"/>
                  </a:cubicBezTo>
                  <a:cubicBezTo>
                    <a:pt x="4782" y="13235"/>
                    <a:pt x="7518" y="10268"/>
                    <a:pt x="9031" y="8799"/>
                  </a:cubicBezTo>
                  <a:cubicBezTo>
                    <a:pt x="8066" y="8483"/>
                    <a:pt x="7101" y="7964"/>
                    <a:pt x="6784" y="7028"/>
                  </a:cubicBezTo>
                  <a:cubicBezTo>
                    <a:pt x="6467" y="6092"/>
                    <a:pt x="6741" y="3759"/>
                    <a:pt x="6741" y="3759"/>
                  </a:cubicBezTo>
                  <a:lnTo>
                    <a:pt x="6741" y="3759"/>
                  </a:lnTo>
                  <a:cubicBezTo>
                    <a:pt x="6741" y="3759"/>
                    <a:pt x="6814" y="3797"/>
                    <a:pt x="6950" y="3797"/>
                  </a:cubicBezTo>
                  <a:cubicBezTo>
                    <a:pt x="7064" y="3797"/>
                    <a:pt x="7221" y="3771"/>
                    <a:pt x="7418" y="3673"/>
                  </a:cubicBezTo>
                  <a:cubicBezTo>
                    <a:pt x="7850" y="3442"/>
                    <a:pt x="8224" y="1412"/>
                    <a:pt x="7518" y="1239"/>
                  </a:cubicBezTo>
                  <a:cubicBezTo>
                    <a:pt x="7444" y="1221"/>
                    <a:pt x="7373" y="1213"/>
                    <a:pt x="7305" y="1213"/>
                  </a:cubicBezTo>
                  <a:cubicBezTo>
                    <a:pt x="6923" y="1213"/>
                    <a:pt x="6634" y="1472"/>
                    <a:pt x="6438" y="1815"/>
                  </a:cubicBezTo>
                  <a:cubicBezTo>
                    <a:pt x="6352" y="1988"/>
                    <a:pt x="6294" y="2448"/>
                    <a:pt x="6093" y="2506"/>
                  </a:cubicBezTo>
                  <a:cubicBezTo>
                    <a:pt x="6076" y="2510"/>
                    <a:pt x="6060" y="2512"/>
                    <a:pt x="6044" y="2512"/>
                  </a:cubicBezTo>
                  <a:cubicBezTo>
                    <a:pt x="5831" y="2512"/>
                    <a:pt x="5629" y="2177"/>
                    <a:pt x="5589" y="2016"/>
                  </a:cubicBezTo>
                  <a:cubicBezTo>
                    <a:pt x="5531" y="1743"/>
                    <a:pt x="5661" y="1469"/>
                    <a:pt x="5905" y="1325"/>
                  </a:cubicBezTo>
                  <a:lnTo>
                    <a:pt x="5905" y="1325"/>
                  </a:lnTo>
                  <a:cubicBezTo>
                    <a:pt x="5823" y="1359"/>
                    <a:pt x="5739" y="1374"/>
                    <a:pt x="5658" y="1374"/>
                  </a:cubicBezTo>
                  <a:cubicBezTo>
                    <a:pt x="5287" y="1374"/>
                    <a:pt x="4968" y="1050"/>
                    <a:pt x="5027" y="648"/>
                  </a:cubicBezTo>
                  <a:lnTo>
                    <a:pt x="5027" y="648"/>
                  </a:lnTo>
                  <a:cubicBezTo>
                    <a:pt x="4943" y="1070"/>
                    <a:pt x="4587" y="1304"/>
                    <a:pt x="4228" y="1304"/>
                  </a:cubicBezTo>
                  <a:cubicBezTo>
                    <a:pt x="3974" y="1304"/>
                    <a:pt x="3719" y="1187"/>
                    <a:pt x="3558" y="936"/>
                  </a:cubicBezTo>
                  <a:cubicBezTo>
                    <a:pt x="3531" y="1313"/>
                    <a:pt x="3216" y="1589"/>
                    <a:pt x="2846" y="1589"/>
                  </a:cubicBezTo>
                  <a:cubicBezTo>
                    <a:pt x="2820" y="1589"/>
                    <a:pt x="2793" y="1587"/>
                    <a:pt x="2766" y="1584"/>
                  </a:cubicBezTo>
                  <a:cubicBezTo>
                    <a:pt x="2377" y="1527"/>
                    <a:pt x="2104" y="1138"/>
                    <a:pt x="2190" y="749"/>
                  </a:cubicBezTo>
                  <a:lnTo>
                    <a:pt x="2190" y="749"/>
                  </a:lnTo>
                  <a:cubicBezTo>
                    <a:pt x="2059" y="896"/>
                    <a:pt x="1877" y="974"/>
                    <a:pt x="1694" y="974"/>
                  </a:cubicBezTo>
                  <a:cubicBezTo>
                    <a:pt x="1555" y="974"/>
                    <a:pt x="1415" y="929"/>
                    <a:pt x="1297" y="835"/>
                  </a:cubicBezTo>
                  <a:cubicBezTo>
                    <a:pt x="1009" y="591"/>
                    <a:pt x="1225" y="187"/>
                    <a:pt x="1038" y="0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3"/>
            <p:cNvSpPr/>
            <p:nvPr/>
          </p:nvSpPr>
          <p:spPr>
            <a:xfrm flipH="1">
              <a:off x="315529" y="1894067"/>
              <a:ext cx="262399" cy="396758"/>
            </a:xfrm>
            <a:custGeom>
              <a:rect b="b" l="l" r="r" t="t"/>
              <a:pathLst>
                <a:path extrusionOk="0" h="10672" w="7058">
                  <a:moveTo>
                    <a:pt x="4336" y="0"/>
                  </a:moveTo>
                  <a:cubicBezTo>
                    <a:pt x="4278" y="302"/>
                    <a:pt x="4220" y="490"/>
                    <a:pt x="4192" y="634"/>
                  </a:cubicBezTo>
                  <a:cubicBezTo>
                    <a:pt x="3544" y="2664"/>
                    <a:pt x="1729" y="3168"/>
                    <a:pt x="1052" y="3298"/>
                  </a:cubicBezTo>
                  <a:cubicBezTo>
                    <a:pt x="1104" y="3293"/>
                    <a:pt x="1153" y="3291"/>
                    <a:pt x="1197" y="3291"/>
                  </a:cubicBezTo>
                  <a:cubicBezTo>
                    <a:pt x="1681" y="3291"/>
                    <a:pt x="1730" y="3561"/>
                    <a:pt x="1743" y="3759"/>
                  </a:cubicBezTo>
                  <a:cubicBezTo>
                    <a:pt x="1787" y="4277"/>
                    <a:pt x="1614" y="4796"/>
                    <a:pt x="1268" y="5185"/>
                  </a:cubicBezTo>
                  <a:cubicBezTo>
                    <a:pt x="951" y="5545"/>
                    <a:pt x="1" y="5732"/>
                    <a:pt x="1" y="5732"/>
                  </a:cubicBezTo>
                  <a:cubicBezTo>
                    <a:pt x="1" y="5732"/>
                    <a:pt x="1067" y="10441"/>
                    <a:pt x="2017" y="10671"/>
                  </a:cubicBezTo>
                  <a:cubicBezTo>
                    <a:pt x="2809" y="10081"/>
                    <a:pt x="5545" y="7114"/>
                    <a:pt x="7058" y="5645"/>
                  </a:cubicBezTo>
                  <a:cubicBezTo>
                    <a:pt x="6093" y="5329"/>
                    <a:pt x="5128" y="4810"/>
                    <a:pt x="4811" y="3874"/>
                  </a:cubicBezTo>
                  <a:cubicBezTo>
                    <a:pt x="4494" y="2938"/>
                    <a:pt x="4768" y="605"/>
                    <a:pt x="4768" y="605"/>
                  </a:cubicBezTo>
                  <a:cubicBezTo>
                    <a:pt x="4768" y="605"/>
                    <a:pt x="4422" y="519"/>
                    <a:pt x="4336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3"/>
            <p:cNvSpPr/>
            <p:nvPr/>
          </p:nvSpPr>
          <p:spPr>
            <a:xfrm flipH="1">
              <a:off x="372299" y="1838301"/>
              <a:ext cx="36434" cy="59521"/>
            </a:xfrm>
            <a:custGeom>
              <a:rect b="b" l="l" r="r" t="t"/>
              <a:pathLst>
                <a:path extrusionOk="0" h="1601" w="980">
                  <a:moveTo>
                    <a:pt x="773" y="1"/>
                  </a:moveTo>
                  <a:cubicBezTo>
                    <a:pt x="695" y="1"/>
                    <a:pt x="596" y="29"/>
                    <a:pt x="476" y="118"/>
                  </a:cubicBezTo>
                  <a:cubicBezTo>
                    <a:pt x="58" y="420"/>
                    <a:pt x="1" y="1601"/>
                    <a:pt x="447" y="1601"/>
                  </a:cubicBezTo>
                  <a:cubicBezTo>
                    <a:pt x="879" y="1601"/>
                    <a:pt x="908" y="866"/>
                    <a:pt x="606" y="794"/>
                  </a:cubicBezTo>
                  <a:cubicBezTo>
                    <a:pt x="534" y="780"/>
                    <a:pt x="476" y="766"/>
                    <a:pt x="404" y="751"/>
                  </a:cubicBezTo>
                  <a:cubicBezTo>
                    <a:pt x="404" y="751"/>
                    <a:pt x="474" y="89"/>
                    <a:pt x="964" y="89"/>
                  </a:cubicBezTo>
                  <a:cubicBezTo>
                    <a:pt x="969" y="89"/>
                    <a:pt x="975" y="89"/>
                    <a:pt x="980" y="89"/>
                  </a:cubicBezTo>
                  <a:cubicBezTo>
                    <a:pt x="980" y="89"/>
                    <a:pt x="910" y="1"/>
                    <a:pt x="773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3"/>
            <p:cNvSpPr/>
            <p:nvPr/>
          </p:nvSpPr>
          <p:spPr>
            <a:xfrm flipH="1">
              <a:off x="276455" y="2098580"/>
              <a:ext cx="341066" cy="538665"/>
            </a:xfrm>
            <a:custGeom>
              <a:rect b="b" l="l" r="r" t="t"/>
              <a:pathLst>
                <a:path extrusionOk="0" h="14489" w="9174">
                  <a:moveTo>
                    <a:pt x="864" y="0"/>
                  </a:moveTo>
                  <a:lnTo>
                    <a:pt x="0" y="202"/>
                  </a:lnTo>
                  <a:lnTo>
                    <a:pt x="2549" y="14488"/>
                  </a:lnTo>
                  <a:lnTo>
                    <a:pt x="9174" y="332"/>
                  </a:lnTo>
                  <a:lnTo>
                    <a:pt x="8425" y="72"/>
                  </a:lnTo>
                  <a:lnTo>
                    <a:pt x="2780" y="12544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3"/>
            <p:cNvSpPr/>
            <p:nvPr/>
          </p:nvSpPr>
          <p:spPr>
            <a:xfrm flipH="1">
              <a:off x="466506" y="2600774"/>
              <a:ext cx="104432" cy="125883"/>
            </a:xfrm>
            <a:custGeom>
              <a:rect b="b" l="l" r="r" t="t"/>
              <a:pathLst>
                <a:path extrusionOk="0" h="3386" w="2809">
                  <a:moveTo>
                    <a:pt x="245" y="1"/>
                  </a:moveTo>
                  <a:lnTo>
                    <a:pt x="0" y="3385"/>
                  </a:lnTo>
                  <a:lnTo>
                    <a:pt x="2808" y="3385"/>
                  </a:lnTo>
                  <a:lnTo>
                    <a:pt x="2808" y="1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3"/>
            <p:cNvSpPr/>
            <p:nvPr/>
          </p:nvSpPr>
          <p:spPr>
            <a:xfrm flipH="1">
              <a:off x="487400" y="2625423"/>
              <a:ext cx="63202" cy="76065"/>
            </a:xfrm>
            <a:custGeom>
              <a:rect b="b" l="l" r="r" t="t"/>
              <a:pathLst>
                <a:path extrusionOk="0" h="2046" w="1700">
                  <a:moveTo>
                    <a:pt x="159" y="0"/>
                  </a:moveTo>
                  <a:lnTo>
                    <a:pt x="0" y="2045"/>
                  </a:lnTo>
                  <a:lnTo>
                    <a:pt x="1700" y="2045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3"/>
            <p:cNvSpPr/>
            <p:nvPr/>
          </p:nvSpPr>
          <p:spPr>
            <a:xfrm flipH="1">
              <a:off x="2323299" y="3069248"/>
              <a:ext cx="234516" cy="337349"/>
            </a:xfrm>
            <a:custGeom>
              <a:rect b="b" l="l" r="r" t="t"/>
              <a:pathLst>
                <a:path extrusionOk="0" h="9074" w="6308">
                  <a:moveTo>
                    <a:pt x="1411" y="1"/>
                  </a:moveTo>
                  <a:lnTo>
                    <a:pt x="1411" y="1182"/>
                  </a:lnTo>
                  <a:cubicBezTo>
                    <a:pt x="605" y="1283"/>
                    <a:pt x="0" y="1974"/>
                    <a:pt x="0" y="2795"/>
                  </a:cubicBezTo>
                  <a:lnTo>
                    <a:pt x="0" y="7432"/>
                  </a:lnTo>
                  <a:cubicBezTo>
                    <a:pt x="0" y="8339"/>
                    <a:pt x="720" y="9074"/>
                    <a:pt x="1627" y="9074"/>
                  </a:cubicBezTo>
                  <a:lnTo>
                    <a:pt x="4666" y="9074"/>
                  </a:lnTo>
                  <a:cubicBezTo>
                    <a:pt x="5573" y="9074"/>
                    <a:pt x="6308" y="8339"/>
                    <a:pt x="6308" y="7432"/>
                  </a:cubicBezTo>
                  <a:lnTo>
                    <a:pt x="6308" y="2795"/>
                  </a:lnTo>
                  <a:cubicBezTo>
                    <a:pt x="6308" y="1974"/>
                    <a:pt x="5703" y="1283"/>
                    <a:pt x="4882" y="1182"/>
                  </a:cubicBezTo>
                  <a:lnTo>
                    <a:pt x="48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3"/>
            <p:cNvSpPr/>
            <p:nvPr/>
          </p:nvSpPr>
          <p:spPr>
            <a:xfrm flipH="1">
              <a:off x="2376277" y="3069248"/>
              <a:ext cx="129080" cy="43944"/>
            </a:xfrm>
            <a:custGeom>
              <a:rect b="b" l="l" r="r" t="t"/>
              <a:pathLst>
                <a:path extrusionOk="0" h="1182" w="3472">
                  <a:moveTo>
                    <a:pt x="0" y="1"/>
                  </a:moveTo>
                  <a:lnTo>
                    <a:pt x="0" y="1182"/>
                  </a:lnTo>
                  <a:lnTo>
                    <a:pt x="3471" y="1182"/>
                  </a:lnTo>
                  <a:lnTo>
                    <a:pt x="3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3"/>
            <p:cNvSpPr/>
            <p:nvPr/>
          </p:nvSpPr>
          <p:spPr>
            <a:xfrm flipH="1">
              <a:off x="2354343" y="3049990"/>
              <a:ext cx="172429" cy="39668"/>
            </a:xfrm>
            <a:custGeom>
              <a:rect b="b" l="l" r="r" t="t"/>
              <a:pathLst>
                <a:path extrusionOk="0" h="1067" w="4638">
                  <a:moveTo>
                    <a:pt x="404" y="0"/>
                  </a:moveTo>
                  <a:cubicBezTo>
                    <a:pt x="173" y="0"/>
                    <a:pt x="0" y="173"/>
                    <a:pt x="0" y="404"/>
                  </a:cubicBezTo>
                  <a:lnTo>
                    <a:pt x="0" y="663"/>
                  </a:lnTo>
                  <a:cubicBezTo>
                    <a:pt x="0" y="879"/>
                    <a:pt x="173" y="1066"/>
                    <a:pt x="404" y="1066"/>
                  </a:cubicBezTo>
                  <a:lnTo>
                    <a:pt x="4234" y="1066"/>
                  </a:lnTo>
                  <a:cubicBezTo>
                    <a:pt x="4450" y="1066"/>
                    <a:pt x="4638" y="879"/>
                    <a:pt x="4638" y="663"/>
                  </a:cubicBezTo>
                  <a:lnTo>
                    <a:pt x="4638" y="404"/>
                  </a:lnTo>
                  <a:cubicBezTo>
                    <a:pt x="4638" y="173"/>
                    <a:pt x="4450" y="0"/>
                    <a:pt x="4234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3"/>
            <p:cNvSpPr/>
            <p:nvPr/>
          </p:nvSpPr>
          <p:spPr>
            <a:xfrm flipH="1">
              <a:off x="2378954" y="3179553"/>
              <a:ext cx="123206" cy="156369"/>
            </a:xfrm>
            <a:custGeom>
              <a:rect b="b" l="l" r="r" t="t"/>
              <a:pathLst>
                <a:path extrusionOk="0" h="4206" w="3314">
                  <a:moveTo>
                    <a:pt x="793" y="1"/>
                  </a:moveTo>
                  <a:cubicBezTo>
                    <a:pt x="361" y="1"/>
                    <a:pt x="1" y="361"/>
                    <a:pt x="1" y="793"/>
                  </a:cubicBezTo>
                  <a:lnTo>
                    <a:pt x="1" y="3414"/>
                  </a:lnTo>
                  <a:cubicBezTo>
                    <a:pt x="1" y="3860"/>
                    <a:pt x="361" y="4206"/>
                    <a:pt x="793" y="4206"/>
                  </a:cubicBezTo>
                  <a:lnTo>
                    <a:pt x="2521" y="4206"/>
                  </a:lnTo>
                  <a:cubicBezTo>
                    <a:pt x="2953" y="4206"/>
                    <a:pt x="3313" y="3860"/>
                    <a:pt x="3313" y="3414"/>
                  </a:cubicBezTo>
                  <a:lnTo>
                    <a:pt x="3313" y="793"/>
                  </a:lnTo>
                  <a:cubicBezTo>
                    <a:pt x="3313" y="361"/>
                    <a:pt x="2953" y="1"/>
                    <a:pt x="2521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3"/>
            <p:cNvSpPr/>
            <p:nvPr/>
          </p:nvSpPr>
          <p:spPr>
            <a:xfrm flipH="1">
              <a:off x="2065213" y="3069248"/>
              <a:ext cx="235073" cy="337349"/>
            </a:xfrm>
            <a:custGeom>
              <a:rect b="b" l="l" r="r" t="t"/>
              <a:pathLst>
                <a:path extrusionOk="0" h="9074" w="6323">
                  <a:moveTo>
                    <a:pt x="1426" y="1"/>
                  </a:moveTo>
                  <a:lnTo>
                    <a:pt x="1426" y="1182"/>
                  </a:lnTo>
                  <a:cubicBezTo>
                    <a:pt x="605" y="1283"/>
                    <a:pt x="0" y="1974"/>
                    <a:pt x="0" y="2795"/>
                  </a:cubicBezTo>
                  <a:lnTo>
                    <a:pt x="0" y="7432"/>
                  </a:lnTo>
                  <a:cubicBezTo>
                    <a:pt x="0" y="8339"/>
                    <a:pt x="735" y="9074"/>
                    <a:pt x="1642" y="9074"/>
                  </a:cubicBezTo>
                  <a:lnTo>
                    <a:pt x="4680" y="9074"/>
                  </a:lnTo>
                  <a:cubicBezTo>
                    <a:pt x="5588" y="9074"/>
                    <a:pt x="6322" y="8339"/>
                    <a:pt x="6322" y="7432"/>
                  </a:cubicBezTo>
                  <a:lnTo>
                    <a:pt x="6322" y="2795"/>
                  </a:lnTo>
                  <a:cubicBezTo>
                    <a:pt x="6322" y="1974"/>
                    <a:pt x="5703" y="1283"/>
                    <a:pt x="4896" y="1182"/>
                  </a:cubicBezTo>
                  <a:lnTo>
                    <a:pt x="48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3"/>
            <p:cNvSpPr/>
            <p:nvPr/>
          </p:nvSpPr>
          <p:spPr>
            <a:xfrm flipH="1">
              <a:off x="2118228" y="3069248"/>
              <a:ext cx="129080" cy="43944"/>
            </a:xfrm>
            <a:custGeom>
              <a:rect b="b" l="l" r="r" t="t"/>
              <a:pathLst>
                <a:path extrusionOk="0" h="1182" w="3472">
                  <a:moveTo>
                    <a:pt x="1" y="1"/>
                  </a:moveTo>
                  <a:lnTo>
                    <a:pt x="1" y="1182"/>
                  </a:lnTo>
                  <a:lnTo>
                    <a:pt x="3471" y="1182"/>
                  </a:lnTo>
                  <a:lnTo>
                    <a:pt x="3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3"/>
            <p:cNvSpPr/>
            <p:nvPr/>
          </p:nvSpPr>
          <p:spPr>
            <a:xfrm flipH="1">
              <a:off x="2096814" y="3049990"/>
              <a:ext cx="172429" cy="39668"/>
            </a:xfrm>
            <a:custGeom>
              <a:rect b="b" l="l" r="r" t="t"/>
              <a:pathLst>
                <a:path extrusionOk="0" h="1067" w="4638">
                  <a:moveTo>
                    <a:pt x="404" y="0"/>
                  </a:moveTo>
                  <a:cubicBezTo>
                    <a:pt x="188" y="0"/>
                    <a:pt x="0" y="173"/>
                    <a:pt x="0" y="404"/>
                  </a:cubicBezTo>
                  <a:lnTo>
                    <a:pt x="0" y="663"/>
                  </a:lnTo>
                  <a:cubicBezTo>
                    <a:pt x="0" y="879"/>
                    <a:pt x="188" y="1066"/>
                    <a:pt x="404" y="1066"/>
                  </a:cubicBezTo>
                  <a:lnTo>
                    <a:pt x="4234" y="1066"/>
                  </a:lnTo>
                  <a:cubicBezTo>
                    <a:pt x="4465" y="1066"/>
                    <a:pt x="4638" y="879"/>
                    <a:pt x="4638" y="663"/>
                  </a:cubicBezTo>
                  <a:lnTo>
                    <a:pt x="4638" y="404"/>
                  </a:lnTo>
                  <a:cubicBezTo>
                    <a:pt x="4638" y="173"/>
                    <a:pt x="4465" y="0"/>
                    <a:pt x="4234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3"/>
            <p:cNvSpPr/>
            <p:nvPr/>
          </p:nvSpPr>
          <p:spPr>
            <a:xfrm flipH="1">
              <a:off x="2121426" y="3179553"/>
              <a:ext cx="123206" cy="156369"/>
            </a:xfrm>
            <a:custGeom>
              <a:rect b="b" l="l" r="r" t="t"/>
              <a:pathLst>
                <a:path extrusionOk="0" h="4206" w="3314">
                  <a:moveTo>
                    <a:pt x="793" y="1"/>
                  </a:moveTo>
                  <a:cubicBezTo>
                    <a:pt x="361" y="1"/>
                    <a:pt x="1" y="361"/>
                    <a:pt x="1" y="793"/>
                  </a:cubicBezTo>
                  <a:lnTo>
                    <a:pt x="1" y="3414"/>
                  </a:lnTo>
                  <a:cubicBezTo>
                    <a:pt x="1" y="3860"/>
                    <a:pt x="361" y="4206"/>
                    <a:pt x="793" y="4206"/>
                  </a:cubicBezTo>
                  <a:lnTo>
                    <a:pt x="2521" y="4206"/>
                  </a:lnTo>
                  <a:cubicBezTo>
                    <a:pt x="2953" y="4206"/>
                    <a:pt x="3313" y="3860"/>
                    <a:pt x="3313" y="3414"/>
                  </a:cubicBezTo>
                  <a:lnTo>
                    <a:pt x="3313" y="793"/>
                  </a:lnTo>
                  <a:cubicBezTo>
                    <a:pt x="3313" y="361"/>
                    <a:pt x="2953" y="1"/>
                    <a:pt x="2521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3"/>
            <p:cNvSpPr/>
            <p:nvPr/>
          </p:nvSpPr>
          <p:spPr>
            <a:xfrm flipH="1">
              <a:off x="1807685" y="3069248"/>
              <a:ext cx="235073" cy="337349"/>
            </a:xfrm>
            <a:custGeom>
              <a:rect b="b" l="l" r="r" t="t"/>
              <a:pathLst>
                <a:path extrusionOk="0" h="9074" w="6323">
                  <a:moveTo>
                    <a:pt x="1426" y="1"/>
                  </a:moveTo>
                  <a:lnTo>
                    <a:pt x="1426" y="1182"/>
                  </a:lnTo>
                  <a:cubicBezTo>
                    <a:pt x="619" y="1283"/>
                    <a:pt x="0" y="1974"/>
                    <a:pt x="0" y="2795"/>
                  </a:cubicBezTo>
                  <a:lnTo>
                    <a:pt x="0" y="7432"/>
                  </a:lnTo>
                  <a:cubicBezTo>
                    <a:pt x="0" y="8339"/>
                    <a:pt x="735" y="9074"/>
                    <a:pt x="1642" y="9074"/>
                  </a:cubicBezTo>
                  <a:lnTo>
                    <a:pt x="4680" y="9074"/>
                  </a:lnTo>
                  <a:cubicBezTo>
                    <a:pt x="5588" y="9074"/>
                    <a:pt x="6322" y="8339"/>
                    <a:pt x="6322" y="7432"/>
                  </a:cubicBezTo>
                  <a:lnTo>
                    <a:pt x="6322" y="2795"/>
                  </a:lnTo>
                  <a:cubicBezTo>
                    <a:pt x="6322" y="1974"/>
                    <a:pt x="5717" y="1283"/>
                    <a:pt x="4896" y="1182"/>
                  </a:cubicBezTo>
                  <a:lnTo>
                    <a:pt x="48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3"/>
            <p:cNvSpPr/>
            <p:nvPr/>
          </p:nvSpPr>
          <p:spPr>
            <a:xfrm flipH="1">
              <a:off x="1860700" y="3069248"/>
              <a:ext cx="129080" cy="43944"/>
            </a:xfrm>
            <a:custGeom>
              <a:rect b="b" l="l" r="r" t="t"/>
              <a:pathLst>
                <a:path extrusionOk="0" h="1182" w="3472">
                  <a:moveTo>
                    <a:pt x="1" y="1"/>
                  </a:moveTo>
                  <a:lnTo>
                    <a:pt x="1" y="1182"/>
                  </a:lnTo>
                  <a:lnTo>
                    <a:pt x="3471" y="1182"/>
                  </a:lnTo>
                  <a:lnTo>
                    <a:pt x="3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3"/>
            <p:cNvSpPr/>
            <p:nvPr/>
          </p:nvSpPr>
          <p:spPr>
            <a:xfrm flipH="1">
              <a:off x="1838765" y="3049990"/>
              <a:ext cx="172950" cy="39668"/>
            </a:xfrm>
            <a:custGeom>
              <a:rect b="b" l="l" r="r" t="t"/>
              <a:pathLst>
                <a:path extrusionOk="0" h="1067" w="4652">
                  <a:moveTo>
                    <a:pt x="418" y="0"/>
                  </a:moveTo>
                  <a:cubicBezTo>
                    <a:pt x="188" y="0"/>
                    <a:pt x="0" y="173"/>
                    <a:pt x="0" y="404"/>
                  </a:cubicBezTo>
                  <a:lnTo>
                    <a:pt x="0" y="663"/>
                  </a:lnTo>
                  <a:cubicBezTo>
                    <a:pt x="0" y="879"/>
                    <a:pt x="188" y="1066"/>
                    <a:pt x="418" y="1066"/>
                  </a:cubicBezTo>
                  <a:lnTo>
                    <a:pt x="4249" y="1066"/>
                  </a:lnTo>
                  <a:cubicBezTo>
                    <a:pt x="4465" y="1066"/>
                    <a:pt x="4652" y="879"/>
                    <a:pt x="4652" y="663"/>
                  </a:cubicBezTo>
                  <a:lnTo>
                    <a:pt x="4652" y="404"/>
                  </a:lnTo>
                  <a:cubicBezTo>
                    <a:pt x="4652" y="173"/>
                    <a:pt x="4465" y="0"/>
                    <a:pt x="4249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3"/>
            <p:cNvSpPr/>
            <p:nvPr/>
          </p:nvSpPr>
          <p:spPr>
            <a:xfrm flipH="1">
              <a:off x="1863897" y="3179553"/>
              <a:ext cx="122649" cy="156369"/>
            </a:xfrm>
            <a:custGeom>
              <a:rect b="b" l="l" r="r" t="t"/>
              <a:pathLst>
                <a:path extrusionOk="0" h="4206" w="3299">
                  <a:moveTo>
                    <a:pt x="792" y="1"/>
                  </a:moveTo>
                  <a:cubicBezTo>
                    <a:pt x="346" y="1"/>
                    <a:pt x="0" y="361"/>
                    <a:pt x="0" y="793"/>
                  </a:cubicBezTo>
                  <a:lnTo>
                    <a:pt x="0" y="3414"/>
                  </a:lnTo>
                  <a:cubicBezTo>
                    <a:pt x="0" y="3860"/>
                    <a:pt x="346" y="4206"/>
                    <a:pt x="792" y="4206"/>
                  </a:cubicBezTo>
                  <a:lnTo>
                    <a:pt x="2520" y="4206"/>
                  </a:lnTo>
                  <a:cubicBezTo>
                    <a:pt x="2952" y="4206"/>
                    <a:pt x="3298" y="3860"/>
                    <a:pt x="3298" y="3414"/>
                  </a:cubicBezTo>
                  <a:lnTo>
                    <a:pt x="3298" y="793"/>
                  </a:lnTo>
                  <a:cubicBezTo>
                    <a:pt x="3298" y="361"/>
                    <a:pt x="2952" y="1"/>
                    <a:pt x="2520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3"/>
            <p:cNvSpPr/>
            <p:nvPr/>
          </p:nvSpPr>
          <p:spPr>
            <a:xfrm flipH="1">
              <a:off x="2238163" y="4405109"/>
              <a:ext cx="26805" cy="551491"/>
            </a:xfrm>
            <a:custGeom>
              <a:rect b="b" l="l" r="r" t="t"/>
              <a:pathLst>
                <a:path extrusionOk="0" h="14834" w="721">
                  <a:moveTo>
                    <a:pt x="332" y="0"/>
                  </a:moveTo>
                  <a:cubicBezTo>
                    <a:pt x="145" y="0"/>
                    <a:pt x="1" y="144"/>
                    <a:pt x="1" y="331"/>
                  </a:cubicBezTo>
                  <a:lnTo>
                    <a:pt x="58" y="14488"/>
                  </a:lnTo>
                  <a:cubicBezTo>
                    <a:pt x="58" y="14675"/>
                    <a:pt x="202" y="14833"/>
                    <a:pt x="389" y="14833"/>
                  </a:cubicBezTo>
                  <a:cubicBezTo>
                    <a:pt x="577" y="14833"/>
                    <a:pt x="721" y="14675"/>
                    <a:pt x="721" y="14488"/>
                  </a:cubicBezTo>
                  <a:lnTo>
                    <a:pt x="663" y="331"/>
                  </a:lnTo>
                  <a:cubicBezTo>
                    <a:pt x="663" y="144"/>
                    <a:pt x="519" y="0"/>
                    <a:pt x="332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3"/>
            <p:cNvSpPr/>
            <p:nvPr/>
          </p:nvSpPr>
          <p:spPr>
            <a:xfrm flipH="1">
              <a:off x="2048521" y="4481212"/>
              <a:ext cx="405458" cy="398803"/>
            </a:xfrm>
            <a:custGeom>
              <a:rect b="b" l="l" r="r" t="t"/>
              <a:pathLst>
                <a:path extrusionOk="0" h="10727" w="10906">
                  <a:moveTo>
                    <a:pt x="10427" y="0"/>
                  </a:moveTo>
                  <a:cubicBezTo>
                    <a:pt x="10350" y="0"/>
                    <a:pt x="10270" y="29"/>
                    <a:pt x="10197" y="99"/>
                  </a:cubicBezTo>
                  <a:lnTo>
                    <a:pt x="217" y="10151"/>
                  </a:lnTo>
                  <a:cubicBezTo>
                    <a:pt x="1" y="10367"/>
                    <a:pt x="159" y="10727"/>
                    <a:pt x="462" y="10727"/>
                  </a:cubicBezTo>
                  <a:cubicBezTo>
                    <a:pt x="548" y="10727"/>
                    <a:pt x="635" y="10684"/>
                    <a:pt x="692" y="10626"/>
                  </a:cubicBezTo>
                  <a:lnTo>
                    <a:pt x="10672" y="574"/>
                  </a:lnTo>
                  <a:cubicBezTo>
                    <a:pt x="10905" y="330"/>
                    <a:pt x="10685" y="0"/>
                    <a:pt x="10427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3"/>
            <p:cNvSpPr/>
            <p:nvPr/>
          </p:nvSpPr>
          <p:spPr>
            <a:xfrm flipH="1">
              <a:off x="1971526" y="4666913"/>
              <a:ext cx="560079" cy="27325"/>
            </a:xfrm>
            <a:custGeom>
              <a:rect b="b" l="l" r="r" t="t"/>
              <a:pathLst>
                <a:path extrusionOk="0" h="735" w="15065">
                  <a:moveTo>
                    <a:pt x="14618" y="0"/>
                  </a:moveTo>
                  <a:lnTo>
                    <a:pt x="447" y="58"/>
                  </a:lnTo>
                  <a:cubicBezTo>
                    <a:pt x="1" y="58"/>
                    <a:pt x="1" y="735"/>
                    <a:pt x="447" y="735"/>
                  </a:cubicBezTo>
                  <a:lnTo>
                    <a:pt x="14618" y="677"/>
                  </a:lnTo>
                  <a:cubicBezTo>
                    <a:pt x="15064" y="677"/>
                    <a:pt x="15064" y="0"/>
                    <a:pt x="14618" y="0"/>
                  </a:cubicBezTo>
                  <a:close/>
                </a:path>
              </a:pathLst>
            </a:custGeom>
            <a:solidFill>
              <a:srgbClr val="C0D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3"/>
            <p:cNvSpPr/>
            <p:nvPr/>
          </p:nvSpPr>
          <p:spPr>
            <a:xfrm flipH="1">
              <a:off x="2048074" y="4482587"/>
              <a:ext cx="407986" cy="395829"/>
            </a:xfrm>
            <a:custGeom>
              <a:rect b="b" l="l" r="r" t="t"/>
              <a:pathLst>
                <a:path extrusionOk="0" h="10647" w="10974">
                  <a:moveTo>
                    <a:pt x="472" y="1"/>
                  </a:moveTo>
                  <a:cubicBezTo>
                    <a:pt x="216" y="1"/>
                    <a:pt x="1" y="337"/>
                    <a:pt x="244" y="580"/>
                  </a:cubicBezTo>
                  <a:lnTo>
                    <a:pt x="10296" y="10560"/>
                  </a:lnTo>
                  <a:cubicBezTo>
                    <a:pt x="10354" y="10618"/>
                    <a:pt x="10440" y="10647"/>
                    <a:pt x="10527" y="10647"/>
                  </a:cubicBezTo>
                  <a:cubicBezTo>
                    <a:pt x="10829" y="10647"/>
                    <a:pt x="10973" y="10287"/>
                    <a:pt x="10757" y="10071"/>
                  </a:cubicBezTo>
                  <a:lnTo>
                    <a:pt x="705" y="105"/>
                  </a:lnTo>
                  <a:cubicBezTo>
                    <a:pt x="631" y="31"/>
                    <a:pt x="550" y="1"/>
                    <a:pt x="472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3"/>
            <p:cNvSpPr/>
            <p:nvPr/>
          </p:nvSpPr>
          <p:spPr>
            <a:xfrm flipH="1">
              <a:off x="1988144" y="4417415"/>
              <a:ext cx="547216" cy="526545"/>
            </a:xfrm>
            <a:custGeom>
              <a:rect b="b" l="l" r="r" t="t"/>
              <a:pathLst>
                <a:path extrusionOk="0" h="14163" w="14719">
                  <a:moveTo>
                    <a:pt x="7597" y="2174"/>
                  </a:moveTo>
                  <a:cubicBezTo>
                    <a:pt x="10114" y="2174"/>
                    <a:pt x="12530" y="4131"/>
                    <a:pt x="12530" y="7086"/>
                  </a:cubicBezTo>
                  <a:cubicBezTo>
                    <a:pt x="12530" y="9779"/>
                    <a:pt x="10341" y="11982"/>
                    <a:pt x="7634" y="11982"/>
                  </a:cubicBezTo>
                  <a:cubicBezTo>
                    <a:pt x="3270" y="11982"/>
                    <a:pt x="1095" y="6697"/>
                    <a:pt x="4177" y="3615"/>
                  </a:cubicBezTo>
                  <a:cubicBezTo>
                    <a:pt x="5173" y="2620"/>
                    <a:pt x="6396" y="2174"/>
                    <a:pt x="7597" y="2174"/>
                  </a:cubicBezTo>
                  <a:close/>
                  <a:moveTo>
                    <a:pt x="7634" y="0"/>
                  </a:moveTo>
                  <a:cubicBezTo>
                    <a:pt x="4768" y="0"/>
                    <a:pt x="2190" y="1728"/>
                    <a:pt x="1095" y="4378"/>
                  </a:cubicBezTo>
                  <a:cubicBezTo>
                    <a:pt x="1" y="7014"/>
                    <a:pt x="606" y="10067"/>
                    <a:pt x="2622" y="12083"/>
                  </a:cubicBezTo>
                  <a:cubicBezTo>
                    <a:pt x="3981" y="13442"/>
                    <a:pt x="5791" y="14162"/>
                    <a:pt x="7634" y="14162"/>
                  </a:cubicBezTo>
                  <a:cubicBezTo>
                    <a:pt x="8545" y="14162"/>
                    <a:pt x="9464" y="13986"/>
                    <a:pt x="10341" y="13624"/>
                  </a:cubicBezTo>
                  <a:cubicBezTo>
                    <a:pt x="12991" y="12529"/>
                    <a:pt x="14719" y="9952"/>
                    <a:pt x="14719" y="7086"/>
                  </a:cubicBezTo>
                  <a:cubicBezTo>
                    <a:pt x="14719" y="3169"/>
                    <a:pt x="11551" y="0"/>
                    <a:pt x="7634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3"/>
            <p:cNvSpPr/>
            <p:nvPr/>
          </p:nvSpPr>
          <p:spPr>
            <a:xfrm flipH="1">
              <a:off x="1937248" y="4398306"/>
              <a:ext cx="610417" cy="566845"/>
            </a:xfrm>
            <a:custGeom>
              <a:rect b="b" l="l" r="r" t="t"/>
              <a:pathLst>
                <a:path extrusionOk="0" h="15247" w="16419">
                  <a:moveTo>
                    <a:pt x="7965" y="1090"/>
                  </a:moveTo>
                  <a:cubicBezTo>
                    <a:pt x="8829" y="1090"/>
                    <a:pt x="9693" y="1263"/>
                    <a:pt x="10499" y="1594"/>
                  </a:cubicBezTo>
                  <a:cubicBezTo>
                    <a:pt x="13567" y="2890"/>
                    <a:pt x="15151" y="6304"/>
                    <a:pt x="14172" y="9486"/>
                  </a:cubicBezTo>
                  <a:cubicBezTo>
                    <a:pt x="13322" y="12246"/>
                    <a:pt x="10774" y="14052"/>
                    <a:pt x="7990" y="14052"/>
                  </a:cubicBezTo>
                  <a:cubicBezTo>
                    <a:pt x="7563" y="14052"/>
                    <a:pt x="7130" y="14010"/>
                    <a:pt x="6697" y="13922"/>
                  </a:cubicBezTo>
                  <a:cubicBezTo>
                    <a:pt x="3428" y="13259"/>
                    <a:pt x="1196" y="10249"/>
                    <a:pt x="1527" y="6937"/>
                  </a:cubicBezTo>
                  <a:cubicBezTo>
                    <a:pt x="1844" y="3625"/>
                    <a:pt x="4638" y="1090"/>
                    <a:pt x="7965" y="1090"/>
                  </a:cubicBezTo>
                  <a:close/>
                  <a:moveTo>
                    <a:pt x="7993" y="1"/>
                  </a:moveTo>
                  <a:cubicBezTo>
                    <a:pt x="7489" y="1"/>
                    <a:pt x="6978" y="51"/>
                    <a:pt x="6467" y="154"/>
                  </a:cubicBezTo>
                  <a:cubicBezTo>
                    <a:pt x="2622" y="917"/>
                    <a:pt x="1" y="4475"/>
                    <a:pt x="389" y="8377"/>
                  </a:cubicBezTo>
                  <a:cubicBezTo>
                    <a:pt x="764" y="12266"/>
                    <a:pt x="4047" y="15247"/>
                    <a:pt x="7965" y="15247"/>
                  </a:cubicBezTo>
                  <a:cubicBezTo>
                    <a:pt x="8987" y="15247"/>
                    <a:pt x="9995" y="15045"/>
                    <a:pt x="10946" y="14642"/>
                  </a:cubicBezTo>
                  <a:cubicBezTo>
                    <a:pt x="14546" y="13130"/>
                    <a:pt x="16418" y="9112"/>
                    <a:pt x="15266" y="5367"/>
                  </a:cubicBezTo>
                  <a:cubicBezTo>
                    <a:pt x="14267" y="2121"/>
                    <a:pt x="11277" y="1"/>
                    <a:pt x="7993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3"/>
            <p:cNvSpPr/>
            <p:nvPr/>
          </p:nvSpPr>
          <p:spPr>
            <a:xfrm flipH="1">
              <a:off x="2166410" y="4617096"/>
              <a:ext cx="148896" cy="127556"/>
            </a:xfrm>
            <a:custGeom>
              <a:rect b="b" l="l" r="r" t="t"/>
              <a:pathLst>
                <a:path extrusionOk="0" h="3431" w="4005">
                  <a:moveTo>
                    <a:pt x="1715" y="1"/>
                  </a:moveTo>
                  <a:cubicBezTo>
                    <a:pt x="764" y="1"/>
                    <a:pt x="1" y="764"/>
                    <a:pt x="1" y="1715"/>
                  </a:cubicBezTo>
                  <a:cubicBezTo>
                    <a:pt x="1" y="2747"/>
                    <a:pt x="844" y="3430"/>
                    <a:pt x="1724" y="3430"/>
                  </a:cubicBezTo>
                  <a:cubicBezTo>
                    <a:pt x="2145" y="3430"/>
                    <a:pt x="2575" y="3274"/>
                    <a:pt x="2924" y="2924"/>
                  </a:cubicBezTo>
                  <a:cubicBezTo>
                    <a:pt x="4004" y="1844"/>
                    <a:pt x="3241" y="1"/>
                    <a:pt x="1715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3"/>
            <p:cNvSpPr/>
            <p:nvPr/>
          </p:nvSpPr>
          <p:spPr>
            <a:xfrm flipH="1">
              <a:off x="1038334" y="3061217"/>
              <a:ext cx="596996" cy="477099"/>
            </a:xfrm>
            <a:custGeom>
              <a:rect b="b" l="l" r="r" t="t"/>
              <a:pathLst>
                <a:path extrusionOk="0" h="12833" w="16058">
                  <a:moveTo>
                    <a:pt x="3932" y="1"/>
                  </a:moveTo>
                  <a:cubicBezTo>
                    <a:pt x="1772" y="1"/>
                    <a:pt x="0" y="1758"/>
                    <a:pt x="0" y="3932"/>
                  </a:cubicBezTo>
                  <a:lnTo>
                    <a:pt x="0" y="12832"/>
                  </a:lnTo>
                  <a:lnTo>
                    <a:pt x="1685" y="12832"/>
                  </a:lnTo>
                  <a:lnTo>
                    <a:pt x="1685" y="3932"/>
                  </a:lnTo>
                  <a:cubicBezTo>
                    <a:pt x="1685" y="2694"/>
                    <a:pt x="2693" y="1686"/>
                    <a:pt x="3932" y="1686"/>
                  </a:cubicBezTo>
                  <a:lnTo>
                    <a:pt x="15208" y="1686"/>
                  </a:lnTo>
                  <a:cubicBezTo>
                    <a:pt x="15669" y="1686"/>
                    <a:pt x="16058" y="1311"/>
                    <a:pt x="16058" y="850"/>
                  </a:cubicBezTo>
                  <a:cubicBezTo>
                    <a:pt x="16058" y="375"/>
                    <a:pt x="15669" y="1"/>
                    <a:pt x="15208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3"/>
            <p:cNvSpPr/>
            <p:nvPr/>
          </p:nvSpPr>
          <p:spPr>
            <a:xfrm flipH="1">
              <a:off x="1241769" y="3252384"/>
              <a:ext cx="651090" cy="140308"/>
            </a:xfrm>
            <a:custGeom>
              <a:rect b="b" l="l" r="r" t="t"/>
              <a:pathLst>
                <a:path extrusionOk="0" h="3774" w="17513">
                  <a:moveTo>
                    <a:pt x="1037" y="0"/>
                  </a:moveTo>
                  <a:cubicBezTo>
                    <a:pt x="461" y="0"/>
                    <a:pt x="0" y="461"/>
                    <a:pt x="0" y="1051"/>
                  </a:cubicBezTo>
                  <a:lnTo>
                    <a:pt x="0" y="2736"/>
                  </a:lnTo>
                  <a:cubicBezTo>
                    <a:pt x="0" y="3312"/>
                    <a:pt x="461" y="3773"/>
                    <a:pt x="1037" y="3773"/>
                  </a:cubicBezTo>
                  <a:lnTo>
                    <a:pt x="16461" y="3773"/>
                  </a:lnTo>
                  <a:cubicBezTo>
                    <a:pt x="17052" y="3773"/>
                    <a:pt x="17512" y="3312"/>
                    <a:pt x="17512" y="2736"/>
                  </a:cubicBezTo>
                  <a:lnTo>
                    <a:pt x="17512" y="1051"/>
                  </a:lnTo>
                  <a:cubicBezTo>
                    <a:pt x="17512" y="461"/>
                    <a:pt x="17052" y="0"/>
                    <a:pt x="16461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3"/>
            <p:cNvSpPr/>
            <p:nvPr/>
          </p:nvSpPr>
          <p:spPr>
            <a:xfrm flipH="1">
              <a:off x="1160387" y="3068727"/>
              <a:ext cx="171388" cy="119228"/>
            </a:xfrm>
            <a:custGeom>
              <a:rect b="b" l="l" r="r" t="t"/>
              <a:pathLst>
                <a:path extrusionOk="0" h="3207" w="4610">
                  <a:moveTo>
                    <a:pt x="1427" y="0"/>
                  </a:moveTo>
                  <a:cubicBezTo>
                    <a:pt x="1311" y="0"/>
                    <a:pt x="1182" y="29"/>
                    <a:pt x="1095" y="116"/>
                  </a:cubicBezTo>
                  <a:cubicBezTo>
                    <a:pt x="937" y="274"/>
                    <a:pt x="1" y="2621"/>
                    <a:pt x="44" y="2679"/>
                  </a:cubicBezTo>
                  <a:cubicBezTo>
                    <a:pt x="166" y="2814"/>
                    <a:pt x="421" y="2852"/>
                    <a:pt x="665" y="2852"/>
                  </a:cubicBezTo>
                  <a:cubicBezTo>
                    <a:pt x="967" y="2852"/>
                    <a:pt x="1254" y="2794"/>
                    <a:pt x="1254" y="2794"/>
                  </a:cubicBezTo>
                  <a:cubicBezTo>
                    <a:pt x="1254" y="2794"/>
                    <a:pt x="1686" y="3082"/>
                    <a:pt x="1888" y="3183"/>
                  </a:cubicBezTo>
                  <a:cubicBezTo>
                    <a:pt x="1918" y="3200"/>
                    <a:pt x="1951" y="3207"/>
                    <a:pt x="1983" y="3207"/>
                  </a:cubicBezTo>
                  <a:cubicBezTo>
                    <a:pt x="2180" y="3207"/>
                    <a:pt x="2392" y="2953"/>
                    <a:pt x="2392" y="2953"/>
                  </a:cubicBezTo>
                  <a:cubicBezTo>
                    <a:pt x="2608" y="3025"/>
                    <a:pt x="2824" y="3082"/>
                    <a:pt x="3040" y="3097"/>
                  </a:cubicBezTo>
                  <a:cubicBezTo>
                    <a:pt x="3155" y="3068"/>
                    <a:pt x="3342" y="2737"/>
                    <a:pt x="3342" y="2737"/>
                  </a:cubicBezTo>
                  <a:lnTo>
                    <a:pt x="3630" y="2780"/>
                  </a:lnTo>
                  <a:lnTo>
                    <a:pt x="4091" y="2866"/>
                  </a:lnTo>
                  <a:cubicBezTo>
                    <a:pt x="4221" y="2665"/>
                    <a:pt x="4321" y="2449"/>
                    <a:pt x="4393" y="2218"/>
                  </a:cubicBezTo>
                  <a:cubicBezTo>
                    <a:pt x="4437" y="1973"/>
                    <a:pt x="4609" y="879"/>
                    <a:pt x="4480" y="677"/>
                  </a:cubicBezTo>
                  <a:cubicBezTo>
                    <a:pt x="4404" y="602"/>
                    <a:pt x="4307" y="559"/>
                    <a:pt x="4197" y="559"/>
                  </a:cubicBezTo>
                  <a:cubicBezTo>
                    <a:pt x="4181" y="559"/>
                    <a:pt x="4165" y="560"/>
                    <a:pt x="4149" y="562"/>
                  </a:cubicBezTo>
                  <a:cubicBezTo>
                    <a:pt x="4127" y="560"/>
                    <a:pt x="4105" y="558"/>
                    <a:pt x="4084" y="558"/>
                  </a:cubicBezTo>
                  <a:cubicBezTo>
                    <a:pt x="3976" y="558"/>
                    <a:pt x="3870" y="588"/>
                    <a:pt x="3774" y="648"/>
                  </a:cubicBezTo>
                  <a:cubicBezTo>
                    <a:pt x="3688" y="721"/>
                    <a:pt x="3673" y="1383"/>
                    <a:pt x="3673" y="1441"/>
                  </a:cubicBezTo>
                  <a:cubicBezTo>
                    <a:pt x="3673" y="1441"/>
                    <a:pt x="3572" y="1239"/>
                    <a:pt x="3486" y="1081"/>
                  </a:cubicBezTo>
                  <a:cubicBezTo>
                    <a:pt x="3385" y="951"/>
                    <a:pt x="3227" y="865"/>
                    <a:pt x="3054" y="850"/>
                  </a:cubicBezTo>
                  <a:cubicBezTo>
                    <a:pt x="2996" y="836"/>
                    <a:pt x="2924" y="836"/>
                    <a:pt x="2852" y="821"/>
                  </a:cubicBezTo>
                  <a:cubicBezTo>
                    <a:pt x="2780" y="677"/>
                    <a:pt x="1931" y="677"/>
                    <a:pt x="1931" y="677"/>
                  </a:cubicBezTo>
                  <a:cubicBezTo>
                    <a:pt x="1945" y="519"/>
                    <a:pt x="1916" y="360"/>
                    <a:pt x="1873" y="216"/>
                  </a:cubicBezTo>
                  <a:cubicBezTo>
                    <a:pt x="1859" y="188"/>
                    <a:pt x="1844" y="159"/>
                    <a:pt x="1830" y="144"/>
                  </a:cubicBezTo>
                  <a:cubicBezTo>
                    <a:pt x="1715" y="44"/>
                    <a:pt x="1571" y="0"/>
                    <a:pt x="1427" y="0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3"/>
            <p:cNvSpPr/>
            <p:nvPr/>
          </p:nvSpPr>
          <p:spPr>
            <a:xfrm flipH="1">
              <a:off x="1259428" y="3076757"/>
              <a:ext cx="21451" cy="71232"/>
            </a:xfrm>
            <a:custGeom>
              <a:rect b="b" l="l" r="r" t="t"/>
              <a:pathLst>
                <a:path extrusionOk="0" h="1916" w="577">
                  <a:moveTo>
                    <a:pt x="504" y="0"/>
                  </a:moveTo>
                  <a:cubicBezTo>
                    <a:pt x="432" y="188"/>
                    <a:pt x="274" y="447"/>
                    <a:pt x="158" y="821"/>
                  </a:cubicBezTo>
                  <a:cubicBezTo>
                    <a:pt x="29" y="1181"/>
                    <a:pt x="0" y="1556"/>
                    <a:pt x="58" y="1916"/>
                  </a:cubicBezTo>
                  <a:lnTo>
                    <a:pt x="562" y="461"/>
                  </a:lnTo>
                  <a:cubicBezTo>
                    <a:pt x="576" y="303"/>
                    <a:pt x="547" y="144"/>
                    <a:pt x="504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3"/>
            <p:cNvSpPr/>
            <p:nvPr/>
          </p:nvSpPr>
          <p:spPr>
            <a:xfrm flipH="1">
              <a:off x="1212324" y="3099250"/>
              <a:ext cx="26805" cy="58926"/>
            </a:xfrm>
            <a:custGeom>
              <a:rect b="b" l="l" r="r" t="t"/>
              <a:pathLst>
                <a:path extrusionOk="0" h="1585" w="721">
                  <a:moveTo>
                    <a:pt x="360" y="0"/>
                  </a:moveTo>
                  <a:cubicBezTo>
                    <a:pt x="360" y="0"/>
                    <a:pt x="159" y="1037"/>
                    <a:pt x="0" y="1584"/>
                  </a:cubicBezTo>
                  <a:cubicBezTo>
                    <a:pt x="346" y="1138"/>
                    <a:pt x="720" y="879"/>
                    <a:pt x="562" y="29"/>
                  </a:cubicBezTo>
                  <a:cubicBezTo>
                    <a:pt x="504" y="15"/>
                    <a:pt x="432" y="15"/>
                    <a:pt x="360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3"/>
            <p:cNvSpPr/>
            <p:nvPr/>
          </p:nvSpPr>
          <p:spPr>
            <a:xfrm flipH="1">
              <a:off x="1180240" y="3092744"/>
              <a:ext cx="27288" cy="79337"/>
            </a:xfrm>
            <a:custGeom>
              <a:rect b="b" l="l" r="r" t="t"/>
              <a:pathLst>
                <a:path extrusionOk="0" h="2134" w="734">
                  <a:moveTo>
                    <a:pt x="435" y="1"/>
                  </a:moveTo>
                  <a:cubicBezTo>
                    <a:pt x="434" y="1"/>
                    <a:pt x="433" y="1"/>
                    <a:pt x="432" y="2"/>
                  </a:cubicBezTo>
                  <a:cubicBezTo>
                    <a:pt x="360" y="75"/>
                    <a:pt x="346" y="737"/>
                    <a:pt x="346" y="795"/>
                  </a:cubicBezTo>
                  <a:cubicBezTo>
                    <a:pt x="374" y="953"/>
                    <a:pt x="403" y="1126"/>
                    <a:pt x="389" y="1284"/>
                  </a:cubicBezTo>
                  <a:cubicBezTo>
                    <a:pt x="389" y="1529"/>
                    <a:pt x="0" y="2091"/>
                    <a:pt x="0" y="2091"/>
                  </a:cubicBezTo>
                  <a:lnTo>
                    <a:pt x="288" y="2134"/>
                  </a:lnTo>
                  <a:cubicBezTo>
                    <a:pt x="446" y="1947"/>
                    <a:pt x="562" y="1731"/>
                    <a:pt x="677" y="1515"/>
                  </a:cubicBezTo>
                  <a:cubicBezTo>
                    <a:pt x="733" y="1373"/>
                    <a:pt x="485" y="1"/>
                    <a:pt x="435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3"/>
            <p:cNvSpPr/>
            <p:nvPr/>
          </p:nvSpPr>
          <p:spPr>
            <a:xfrm flipH="1">
              <a:off x="617484" y="3061217"/>
              <a:ext cx="596476" cy="477099"/>
            </a:xfrm>
            <a:custGeom>
              <a:rect b="b" l="l" r="r" t="t"/>
              <a:pathLst>
                <a:path extrusionOk="0" h="12833" w="16044">
                  <a:moveTo>
                    <a:pt x="3932" y="1"/>
                  </a:moveTo>
                  <a:cubicBezTo>
                    <a:pt x="1757" y="1"/>
                    <a:pt x="0" y="1758"/>
                    <a:pt x="0" y="3932"/>
                  </a:cubicBezTo>
                  <a:lnTo>
                    <a:pt x="0" y="12832"/>
                  </a:lnTo>
                  <a:lnTo>
                    <a:pt x="1671" y="12832"/>
                  </a:lnTo>
                  <a:lnTo>
                    <a:pt x="1671" y="3932"/>
                  </a:lnTo>
                  <a:cubicBezTo>
                    <a:pt x="1671" y="2694"/>
                    <a:pt x="2679" y="1686"/>
                    <a:pt x="3932" y="1686"/>
                  </a:cubicBezTo>
                  <a:lnTo>
                    <a:pt x="15194" y="1686"/>
                  </a:lnTo>
                  <a:cubicBezTo>
                    <a:pt x="15669" y="1686"/>
                    <a:pt x="16043" y="1311"/>
                    <a:pt x="16043" y="850"/>
                  </a:cubicBezTo>
                  <a:cubicBezTo>
                    <a:pt x="16043" y="375"/>
                    <a:pt x="15669" y="1"/>
                    <a:pt x="15194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3"/>
            <p:cNvSpPr/>
            <p:nvPr/>
          </p:nvSpPr>
          <p:spPr>
            <a:xfrm flipH="1">
              <a:off x="1557666" y="3316069"/>
              <a:ext cx="1085843" cy="1411369"/>
            </a:xfrm>
            <a:custGeom>
              <a:rect b="b" l="l" r="r" t="t"/>
              <a:pathLst>
                <a:path extrusionOk="0" h="37963" w="29207">
                  <a:moveTo>
                    <a:pt x="26686" y="2521"/>
                  </a:moveTo>
                  <a:lnTo>
                    <a:pt x="26686" y="35442"/>
                  </a:lnTo>
                  <a:lnTo>
                    <a:pt x="4609" y="35442"/>
                  </a:lnTo>
                  <a:cubicBezTo>
                    <a:pt x="3457" y="35442"/>
                    <a:pt x="2521" y="34506"/>
                    <a:pt x="2521" y="33354"/>
                  </a:cubicBezTo>
                  <a:lnTo>
                    <a:pt x="2521" y="2521"/>
                  </a:lnTo>
                  <a:close/>
                  <a:moveTo>
                    <a:pt x="1" y="1"/>
                  </a:moveTo>
                  <a:lnTo>
                    <a:pt x="1" y="35932"/>
                  </a:lnTo>
                  <a:cubicBezTo>
                    <a:pt x="1" y="37055"/>
                    <a:pt x="923" y="37963"/>
                    <a:pt x="2046" y="37963"/>
                  </a:cubicBezTo>
                  <a:lnTo>
                    <a:pt x="29207" y="37963"/>
                  </a:lnTo>
                  <a:lnTo>
                    <a:pt x="29207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3"/>
            <p:cNvSpPr/>
            <p:nvPr/>
          </p:nvSpPr>
          <p:spPr>
            <a:xfrm flipH="1">
              <a:off x="1137374" y="3316069"/>
              <a:ext cx="1086364" cy="1411369"/>
            </a:xfrm>
            <a:custGeom>
              <a:rect b="b" l="l" r="r" t="t"/>
              <a:pathLst>
                <a:path extrusionOk="0" h="37963" w="29221">
                  <a:moveTo>
                    <a:pt x="26686" y="2521"/>
                  </a:moveTo>
                  <a:lnTo>
                    <a:pt x="26686" y="33873"/>
                  </a:lnTo>
                  <a:cubicBezTo>
                    <a:pt x="26686" y="34737"/>
                    <a:pt x="25995" y="35442"/>
                    <a:pt x="25116" y="35442"/>
                  </a:cubicBezTo>
                  <a:lnTo>
                    <a:pt x="2521" y="35442"/>
                  </a:lnTo>
                  <a:lnTo>
                    <a:pt x="2535" y="2521"/>
                  </a:lnTo>
                  <a:close/>
                  <a:moveTo>
                    <a:pt x="0" y="1"/>
                  </a:moveTo>
                  <a:lnTo>
                    <a:pt x="0" y="37963"/>
                  </a:lnTo>
                  <a:lnTo>
                    <a:pt x="26988" y="37963"/>
                  </a:lnTo>
                  <a:cubicBezTo>
                    <a:pt x="28213" y="37963"/>
                    <a:pt x="29206" y="36969"/>
                    <a:pt x="29221" y="35745"/>
                  </a:cubicBezTo>
                  <a:lnTo>
                    <a:pt x="29221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3"/>
            <p:cNvSpPr/>
            <p:nvPr/>
          </p:nvSpPr>
          <p:spPr>
            <a:xfrm flipH="1">
              <a:off x="1137895" y="3316069"/>
              <a:ext cx="1505614" cy="304707"/>
            </a:xfrm>
            <a:custGeom>
              <a:rect b="b" l="l" r="r" t="t"/>
              <a:pathLst>
                <a:path extrusionOk="0" h="8196" w="40498">
                  <a:moveTo>
                    <a:pt x="1" y="1"/>
                  </a:moveTo>
                  <a:lnTo>
                    <a:pt x="1" y="8195"/>
                  </a:lnTo>
                  <a:lnTo>
                    <a:pt x="40497" y="8195"/>
                  </a:lnTo>
                  <a:lnTo>
                    <a:pt x="40497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3"/>
            <p:cNvSpPr/>
            <p:nvPr/>
          </p:nvSpPr>
          <p:spPr>
            <a:xfrm flipH="1">
              <a:off x="1137895" y="3316069"/>
              <a:ext cx="989479" cy="304707"/>
            </a:xfrm>
            <a:custGeom>
              <a:rect b="b" l="l" r="r" t="t"/>
              <a:pathLst>
                <a:path extrusionOk="0" h="8196" w="26615">
                  <a:moveTo>
                    <a:pt x="1" y="1"/>
                  </a:moveTo>
                  <a:lnTo>
                    <a:pt x="1" y="8195"/>
                  </a:lnTo>
                  <a:lnTo>
                    <a:pt x="26614" y="8195"/>
                  </a:lnTo>
                  <a:lnTo>
                    <a:pt x="26614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3"/>
            <p:cNvSpPr/>
            <p:nvPr/>
          </p:nvSpPr>
          <p:spPr>
            <a:xfrm flipH="1">
              <a:off x="1695260" y="4405109"/>
              <a:ext cx="26805" cy="551491"/>
            </a:xfrm>
            <a:custGeom>
              <a:rect b="b" l="l" r="r" t="t"/>
              <a:pathLst>
                <a:path extrusionOk="0" h="14834" w="721">
                  <a:moveTo>
                    <a:pt x="332" y="0"/>
                  </a:moveTo>
                  <a:cubicBezTo>
                    <a:pt x="144" y="0"/>
                    <a:pt x="0" y="144"/>
                    <a:pt x="0" y="331"/>
                  </a:cubicBezTo>
                  <a:lnTo>
                    <a:pt x="58" y="14488"/>
                  </a:lnTo>
                  <a:cubicBezTo>
                    <a:pt x="58" y="14675"/>
                    <a:pt x="202" y="14833"/>
                    <a:pt x="389" y="14833"/>
                  </a:cubicBezTo>
                  <a:cubicBezTo>
                    <a:pt x="576" y="14833"/>
                    <a:pt x="720" y="14675"/>
                    <a:pt x="720" y="14488"/>
                  </a:cubicBezTo>
                  <a:lnTo>
                    <a:pt x="663" y="331"/>
                  </a:lnTo>
                  <a:cubicBezTo>
                    <a:pt x="663" y="144"/>
                    <a:pt x="519" y="0"/>
                    <a:pt x="332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3"/>
            <p:cNvSpPr/>
            <p:nvPr/>
          </p:nvSpPr>
          <p:spPr>
            <a:xfrm flipH="1">
              <a:off x="1505246" y="4480989"/>
              <a:ext cx="405272" cy="399026"/>
            </a:xfrm>
            <a:custGeom>
              <a:rect b="b" l="l" r="r" t="t"/>
              <a:pathLst>
                <a:path extrusionOk="0" h="10733" w="10901">
                  <a:moveTo>
                    <a:pt x="10417" y="0"/>
                  </a:moveTo>
                  <a:cubicBezTo>
                    <a:pt x="10338" y="0"/>
                    <a:pt x="10255" y="31"/>
                    <a:pt x="10182" y="105"/>
                  </a:cubicBezTo>
                  <a:lnTo>
                    <a:pt x="202" y="10157"/>
                  </a:lnTo>
                  <a:cubicBezTo>
                    <a:pt x="0" y="10373"/>
                    <a:pt x="144" y="10733"/>
                    <a:pt x="447" y="10733"/>
                  </a:cubicBezTo>
                  <a:cubicBezTo>
                    <a:pt x="533" y="10733"/>
                    <a:pt x="619" y="10690"/>
                    <a:pt x="677" y="10632"/>
                  </a:cubicBezTo>
                  <a:lnTo>
                    <a:pt x="10657" y="580"/>
                  </a:lnTo>
                  <a:cubicBezTo>
                    <a:pt x="10900" y="337"/>
                    <a:pt x="10677" y="0"/>
                    <a:pt x="10417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3"/>
            <p:cNvSpPr/>
            <p:nvPr/>
          </p:nvSpPr>
          <p:spPr>
            <a:xfrm flipH="1">
              <a:off x="1428623" y="4666913"/>
              <a:ext cx="560079" cy="27325"/>
            </a:xfrm>
            <a:custGeom>
              <a:rect b="b" l="l" r="r" t="t"/>
              <a:pathLst>
                <a:path extrusionOk="0" h="735" w="15065">
                  <a:moveTo>
                    <a:pt x="14618" y="0"/>
                  </a:moveTo>
                  <a:lnTo>
                    <a:pt x="447" y="58"/>
                  </a:lnTo>
                  <a:cubicBezTo>
                    <a:pt x="1" y="58"/>
                    <a:pt x="1" y="735"/>
                    <a:pt x="447" y="735"/>
                  </a:cubicBezTo>
                  <a:lnTo>
                    <a:pt x="14618" y="677"/>
                  </a:lnTo>
                  <a:cubicBezTo>
                    <a:pt x="15064" y="677"/>
                    <a:pt x="15064" y="0"/>
                    <a:pt x="14618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3"/>
            <p:cNvSpPr/>
            <p:nvPr/>
          </p:nvSpPr>
          <p:spPr>
            <a:xfrm flipH="1">
              <a:off x="1505209" y="4482587"/>
              <a:ext cx="408358" cy="395829"/>
            </a:xfrm>
            <a:custGeom>
              <a:rect b="b" l="l" r="r" t="t"/>
              <a:pathLst>
                <a:path extrusionOk="0" h="10647" w="10984">
                  <a:moveTo>
                    <a:pt x="481" y="1"/>
                  </a:moveTo>
                  <a:cubicBezTo>
                    <a:pt x="222" y="1"/>
                    <a:pt x="1" y="337"/>
                    <a:pt x="255" y="580"/>
                  </a:cubicBezTo>
                  <a:lnTo>
                    <a:pt x="10307" y="10560"/>
                  </a:lnTo>
                  <a:cubicBezTo>
                    <a:pt x="10365" y="10618"/>
                    <a:pt x="10451" y="10647"/>
                    <a:pt x="10537" y="10647"/>
                  </a:cubicBezTo>
                  <a:cubicBezTo>
                    <a:pt x="10840" y="10647"/>
                    <a:pt x="10984" y="10287"/>
                    <a:pt x="10768" y="10071"/>
                  </a:cubicBezTo>
                  <a:lnTo>
                    <a:pt x="716" y="105"/>
                  </a:lnTo>
                  <a:cubicBezTo>
                    <a:pt x="642" y="31"/>
                    <a:pt x="560" y="1"/>
                    <a:pt x="481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3"/>
            <p:cNvSpPr/>
            <p:nvPr/>
          </p:nvSpPr>
          <p:spPr>
            <a:xfrm flipH="1">
              <a:off x="1445241" y="4417415"/>
              <a:ext cx="547216" cy="526545"/>
            </a:xfrm>
            <a:custGeom>
              <a:rect b="b" l="l" r="r" t="t"/>
              <a:pathLst>
                <a:path extrusionOk="0" h="14163" w="14719">
                  <a:moveTo>
                    <a:pt x="7597" y="2174"/>
                  </a:moveTo>
                  <a:cubicBezTo>
                    <a:pt x="10114" y="2174"/>
                    <a:pt x="12530" y="4131"/>
                    <a:pt x="12530" y="7086"/>
                  </a:cubicBezTo>
                  <a:cubicBezTo>
                    <a:pt x="12530" y="9779"/>
                    <a:pt x="10341" y="11982"/>
                    <a:pt x="7633" y="11982"/>
                  </a:cubicBezTo>
                  <a:cubicBezTo>
                    <a:pt x="3270" y="11982"/>
                    <a:pt x="1095" y="6697"/>
                    <a:pt x="4177" y="3615"/>
                  </a:cubicBezTo>
                  <a:cubicBezTo>
                    <a:pt x="5173" y="2620"/>
                    <a:pt x="6396" y="2174"/>
                    <a:pt x="7597" y="2174"/>
                  </a:cubicBezTo>
                  <a:close/>
                  <a:moveTo>
                    <a:pt x="7633" y="0"/>
                  </a:moveTo>
                  <a:cubicBezTo>
                    <a:pt x="4768" y="0"/>
                    <a:pt x="2190" y="1728"/>
                    <a:pt x="1095" y="4378"/>
                  </a:cubicBezTo>
                  <a:cubicBezTo>
                    <a:pt x="1" y="7014"/>
                    <a:pt x="606" y="10067"/>
                    <a:pt x="2622" y="12083"/>
                  </a:cubicBezTo>
                  <a:cubicBezTo>
                    <a:pt x="3981" y="13442"/>
                    <a:pt x="5791" y="14162"/>
                    <a:pt x="7634" y="14162"/>
                  </a:cubicBezTo>
                  <a:cubicBezTo>
                    <a:pt x="8545" y="14162"/>
                    <a:pt x="9464" y="13986"/>
                    <a:pt x="10341" y="13624"/>
                  </a:cubicBezTo>
                  <a:cubicBezTo>
                    <a:pt x="12991" y="12529"/>
                    <a:pt x="14719" y="9952"/>
                    <a:pt x="14719" y="7086"/>
                  </a:cubicBezTo>
                  <a:cubicBezTo>
                    <a:pt x="14719" y="3169"/>
                    <a:pt x="11551" y="0"/>
                    <a:pt x="7633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3"/>
            <p:cNvSpPr/>
            <p:nvPr/>
          </p:nvSpPr>
          <p:spPr>
            <a:xfrm flipH="1">
              <a:off x="1394382" y="4398306"/>
              <a:ext cx="610380" cy="566845"/>
            </a:xfrm>
            <a:custGeom>
              <a:rect b="b" l="l" r="r" t="t"/>
              <a:pathLst>
                <a:path extrusionOk="0" h="15247" w="16418">
                  <a:moveTo>
                    <a:pt x="7964" y="1090"/>
                  </a:moveTo>
                  <a:cubicBezTo>
                    <a:pt x="8829" y="1090"/>
                    <a:pt x="9693" y="1263"/>
                    <a:pt x="10499" y="1594"/>
                  </a:cubicBezTo>
                  <a:cubicBezTo>
                    <a:pt x="13567" y="2890"/>
                    <a:pt x="15151" y="6304"/>
                    <a:pt x="14171" y="9486"/>
                  </a:cubicBezTo>
                  <a:cubicBezTo>
                    <a:pt x="13322" y="12246"/>
                    <a:pt x="10774" y="14052"/>
                    <a:pt x="7990" y="14052"/>
                  </a:cubicBezTo>
                  <a:cubicBezTo>
                    <a:pt x="7563" y="14052"/>
                    <a:pt x="7130" y="14010"/>
                    <a:pt x="6697" y="13922"/>
                  </a:cubicBezTo>
                  <a:cubicBezTo>
                    <a:pt x="3428" y="13259"/>
                    <a:pt x="1196" y="10249"/>
                    <a:pt x="1527" y="6937"/>
                  </a:cubicBezTo>
                  <a:cubicBezTo>
                    <a:pt x="1858" y="3625"/>
                    <a:pt x="4638" y="1090"/>
                    <a:pt x="7964" y="1090"/>
                  </a:cubicBezTo>
                  <a:close/>
                  <a:moveTo>
                    <a:pt x="7993" y="1"/>
                  </a:moveTo>
                  <a:cubicBezTo>
                    <a:pt x="7489" y="1"/>
                    <a:pt x="6978" y="51"/>
                    <a:pt x="6467" y="154"/>
                  </a:cubicBezTo>
                  <a:cubicBezTo>
                    <a:pt x="2622" y="917"/>
                    <a:pt x="1" y="4475"/>
                    <a:pt x="389" y="8377"/>
                  </a:cubicBezTo>
                  <a:cubicBezTo>
                    <a:pt x="764" y="12266"/>
                    <a:pt x="4047" y="15247"/>
                    <a:pt x="7964" y="15247"/>
                  </a:cubicBezTo>
                  <a:cubicBezTo>
                    <a:pt x="8987" y="15247"/>
                    <a:pt x="10009" y="15045"/>
                    <a:pt x="10946" y="14642"/>
                  </a:cubicBezTo>
                  <a:cubicBezTo>
                    <a:pt x="14560" y="13130"/>
                    <a:pt x="16418" y="9112"/>
                    <a:pt x="15266" y="5367"/>
                  </a:cubicBezTo>
                  <a:cubicBezTo>
                    <a:pt x="14267" y="2121"/>
                    <a:pt x="11277" y="1"/>
                    <a:pt x="7993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3"/>
            <p:cNvSpPr/>
            <p:nvPr/>
          </p:nvSpPr>
          <p:spPr>
            <a:xfrm flipH="1">
              <a:off x="1623507" y="4617096"/>
              <a:ext cx="148896" cy="127556"/>
            </a:xfrm>
            <a:custGeom>
              <a:rect b="b" l="l" r="r" t="t"/>
              <a:pathLst>
                <a:path extrusionOk="0" h="3431" w="4005">
                  <a:moveTo>
                    <a:pt x="1714" y="1"/>
                  </a:moveTo>
                  <a:cubicBezTo>
                    <a:pt x="764" y="1"/>
                    <a:pt x="1" y="764"/>
                    <a:pt x="1" y="1715"/>
                  </a:cubicBezTo>
                  <a:cubicBezTo>
                    <a:pt x="1" y="2747"/>
                    <a:pt x="844" y="3430"/>
                    <a:pt x="1724" y="3430"/>
                  </a:cubicBezTo>
                  <a:cubicBezTo>
                    <a:pt x="2145" y="3430"/>
                    <a:pt x="2575" y="3274"/>
                    <a:pt x="2924" y="2924"/>
                  </a:cubicBezTo>
                  <a:cubicBezTo>
                    <a:pt x="4004" y="1844"/>
                    <a:pt x="3241" y="1"/>
                    <a:pt x="1714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3"/>
            <p:cNvSpPr/>
            <p:nvPr/>
          </p:nvSpPr>
          <p:spPr>
            <a:xfrm flipH="1">
              <a:off x="1678679" y="4650853"/>
              <a:ext cx="69633" cy="59633"/>
            </a:xfrm>
            <a:custGeom>
              <a:rect b="b" l="l" r="r" t="t"/>
              <a:pathLst>
                <a:path extrusionOk="0" h="1604" w="1873">
                  <a:moveTo>
                    <a:pt x="1066" y="0"/>
                  </a:moveTo>
                  <a:cubicBezTo>
                    <a:pt x="346" y="0"/>
                    <a:pt x="1" y="864"/>
                    <a:pt x="505" y="1368"/>
                  </a:cubicBezTo>
                  <a:cubicBezTo>
                    <a:pt x="668" y="1531"/>
                    <a:pt x="868" y="1604"/>
                    <a:pt x="1065" y="1604"/>
                  </a:cubicBezTo>
                  <a:cubicBezTo>
                    <a:pt x="1477" y="1604"/>
                    <a:pt x="1873" y="1284"/>
                    <a:pt x="1873" y="807"/>
                  </a:cubicBezTo>
                  <a:cubicBezTo>
                    <a:pt x="1873" y="360"/>
                    <a:pt x="1513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3"/>
            <p:cNvSpPr/>
            <p:nvPr/>
          </p:nvSpPr>
          <p:spPr>
            <a:xfrm flipH="1">
              <a:off x="819358" y="4651894"/>
              <a:ext cx="366236" cy="313778"/>
            </a:xfrm>
            <a:custGeom>
              <a:rect b="b" l="l" r="r" t="t"/>
              <a:pathLst>
                <a:path extrusionOk="0" h="8440" w="9851">
                  <a:moveTo>
                    <a:pt x="5631" y="1"/>
                  </a:moveTo>
                  <a:cubicBezTo>
                    <a:pt x="1887" y="1"/>
                    <a:pt x="0" y="4537"/>
                    <a:pt x="2665" y="7202"/>
                  </a:cubicBezTo>
                  <a:cubicBezTo>
                    <a:pt x="3520" y="8057"/>
                    <a:pt x="4572" y="8440"/>
                    <a:pt x="5605" y="8440"/>
                  </a:cubicBezTo>
                  <a:cubicBezTo>
                    <a:pt x="7771" y="8440"/>
                    <a:pt x="9851" y="6756"/>
                    <a:pt x="9851" y="4221"/>
                  </a:cubicBezTo>
                  <a:cubicBezTo>
                    <a:pt x="9851" y="1888"/>
                    <a:pt x="7964" y="1"/>
                    <a:pt x="5631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3"/>
            <p:cNvSpPr/>
            <p:nvPr/>
          </p:nvSpPr>
          <p:spPr>
            <a:xfrm flipH="1">
              <a:off x="886798" y="4741863"/>
              <a:ext cx="155848" cy="133653"/>
            </a:xfrm>
            <a:custGeom>
              <a:rect b="b" l="l" r="r" t="t"/>
              <a:pathLst>
                <a:path extrusionOk="0" h="3595" w="4192">
                  <a:moveTo>
                    <a:pt x="1786" y="0"/>
                  </a:moveTo>
                  <a:cubicBezTo>
                    <a:pt x="807" y="0"/>
                    <a:pt x="1" y="807"/>
                    <a:pt x="1" y="1801"/>
                  </a:cubicBezTo>
                  <a:cubicBezTo>
                    <a:pt x="1" y="2882"/>
                    <a:pt x="884" y="3594"/>
                    <a:pt x="1803" y="3594"/>
                  </a:cubicBezTo>
                  <a:cubicBezTo>
                    <a:pt x="2242" y="3594"/>
                    <a:pt x="2690" y="3431"/>
                    <a:pt x="3054" y="3068"/>
                  </a:cubicBezTo>
                  <a:cubicBezTo>
                    <a:pt x="4191" y="1930"/>
                    <a:pt x="3385" y="0"/>
                    <a:pt x="17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3"/>
            <p:cNvSpPr/>
            <p:nvPr/>
          </p:nvSpPr>
          <p:spPr>
            <a:xfrm flipH="1">
              <a:off x="934980" y="4673866"/>
              <a:ext cx="319689" cy="165477"/>
            </a:xfrm>
            <a:custGeom>
              <a:rect b="b" l="l" r="r" t="t"/>
              <a:pathLst>
                <a:path extrusionOk="0" h="4451" w="8599">
                  <a:moveTo>
                    <a:pt x="1081" y="0"/>
                  </a:moveTo>
                  <a:cubicBezTo>
                    <a:pt x="476" y="0"/>
                    <a:pt x="1" y="504"/>
                    <a:pt x="1" y="1109"/>
                  </a:cubicBezTo>
                  <a:lnTo>
                    <a:pt x="1" y="3370"/>
                  </a:lnTo>
                  <a:cubicBezTo>
                    <a:pt x="1" y="3975"/>
                    <a:pt x="490" y="4450"/>
                    <a:pt x="1081" y="4450"/>
                  </a:cubicBezTo>
                  <a:lnTo>
                    <a:pt x="7489" y="4450"/>
                  </a:lnTo>
                  <a:cubicBezTo>
                    <a:pt x="8109" y="4450"/>
                    <a:pt x="8598" y="3946"/>
                    <a:pt x="8584" y="3342"/>
                  </a:cubicBezTo>
                  <a:cubicBezTo>
                    <a:pt x="8556" y="2760"/>
                    <a:pt x="8080" y="2290"/>
                    <a:pt x="7501" y="2290"/>
                  </a:cubicBezTo>
                  <a:cubicBezTo>
                    <a:pt x="7492" y="2290"/>
                    <a:pt x="7484" y="2290"/>
                    <a:pt x="7475" y="2290"/>
                  </a:cubicBezTo>
                  <a:lnTo>
                    <a:pt x="2175" y="2290"/>
                  </a:lnTo>
                  <a:lnTo>
                    <a:pt x="2175" y="1109"/>
                  </a:lnTo>
                  <a:cubicBezTo>
                    <a:pt x="2175" y="504"/>
                    <a:pt x="1686" y="0"/>
                    <a:pt x="1081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3"/>
            <p:cNvSpPr/>
            <p:nvPr/>
          </p:nvSpPr>
          <p:spPr>
            <a:xfrm flipH="1">
              <a:off x="513090" y="3034449"/>
              <a:ext cx="228121" cy="145885"/>
            </a:xfrm>
            <a:custGeom>
              <a:rect b="b" l="l" r="r" t="t"/>
              <a:pathLst>
                <a:path extrusionOk="0" h="3924" w="6136">
                  <a:moveTo>
                    <a:pt x="2636" y="1"/>
                  </a:moveTo>
                  <a:cubicBezTo>
                    <a:pt x="1974" y="1"/>
                    <a:pt x="1484" y="44"/>
                    <a:pt x="1412" y="174"/>
                  </a:cubicBezTo>
                  <a:cubicBezTo>
                    <a:pt x="1124" y="606"/>
                    <a:pt x="692" y="922"/>
                    <a:pt x="375" y="1354"/>
                  </a:cubicBezTo>
                  <a:cubicBezTo>
                    <a:pt x="1" y="1887"/>
                    <a:pt x="58" y="2521"/>
                    <a:pt x="15" y="3155"/>
                  </a:cubicBezTo>
                  <a:cubicBezTo>
                    <a:pt x="1" y="3396"/>
                    <a:pt x="1" y="3846"/>
                    <a:pt x="344" y="3846"/>
                  </a:cubicBezTo>
                  <a:cubicBezTo>
                    <a:pt x="350" y="3846"/>
                    <a:pt x="355" y="3846"/>
                    <a:pt x="361" y="3846"/>
                  </a:cubicBezTo>
                  <a:cubicBezTo>
                    <a:pt x="389" y="3846"/>
                    <a:pt x="418" y="3846"/>
                    <a:pt x="433" y="3831"/>
                  </a:cubicBezTo>
                  <a:cubicBezTo>
                    <a:pt x="649" y="3759"/>
                    <a:pt x="735" y="3428"/>
                    <a:pt x="793" y="3255"/>
                  </a:cubicBezTo>
                  <a:cubicBezTo>
                    <a:pt x="922" y="3500"/>
                    <a:pt x="1124" y="3846"/>
                    <a:pt x="1412" y="3904"/>
                  </a:cubicBezTo>
                  <a:cubicBezTo>
                    <a:pt x="1453" y="3914"/>
                    <a:pt x="1501" y="3924"/>
                    <a:pt x="1545" y="3924"/>
                  </a:cubicBezTo>
                  <a:cubicBezTo>
                    <a:pt x="1564" y="3924"/>
                    <a:pt x="1582" y="3922"/>
                    <a:pt x="1599" y="3918"/>
                  </a:cubicBezTo>
                  <a:cubicBezTo>
                    <a:pt x="1714" y="3918"/>
                    <a:pt x="1830" y="3860"/>
                    <a:pt x="1916" y="3774"/>
                  </a:cubicBezTo>
                  <a:cubicBezTo>
                    <a:pt x="2031" y="3846"/>
                    <a:pt x="2175" y="3889"/>
                    <a:pt x="2319" y="3889"/>
                  </a:cubicBezTo>
                  <a:lnTo>
                    <a:pt x="2348" y="3889"/>
                  </a:lnTo>
                  <a:cubicBezTo>
                    <a:pt x="2535" y="3860"/>
                    <a:pt x="2550" y="3644"/>
                    <a:pt x="2550" y="3630"/>
                  </a:cubicBezTo>
                  <a:cubicBezTo>
                    <a:pt x="2651" y="3640"/>
                    <a:pt x="2753" y="3650"/>
                    <a:pt x="2855" y="3650"/>
                  </a:cubicBezTo>
                  <a:cubicBezTo>
                    <a:pt x="2897" y="3650"/>
                    <a:pt x="2939" y="3648"/>
                    <a:pt x="2982" y="3644"/>
                  </a:cubicBezTo>
                  <a:cubicBezTo>
                    <a:pt x="2998" y="3646"/>
                    <a:pt x="3015" y="3647"/>
                    <a:pt x="3032" y="3647"/>
                  </a:cubicBezTo>
                  <a:cubicBezTo>
                    <a:pt x="3144" y="3647"/>
                    <a:pt x="3256" y="3606"/>
                    <a:pt x="3356" y="3543"/>
                  </a:cubicBezTo>
                  <a:cubicBezTo>
                    <a:pt x="3500" y="3399"/>
                    <a:pt x="3990" y="2579"/>
                    <a:pt x="3932" y="2363"/>
                  </a:cubicBezTo>
                  <a:cubicBezTo>
                    <a:pt x="3932" y="2363"/>
                    <a:pt x="5012" y="2219"/>
                    <a:pt x="5171" y="2132"/>
                  </a:cubicBezTo>
                  <a:cubicBezTo>
                    <a:pt x="5185" y="2118"/>
                    <a:pt x="5214" y="2103"/>
                    <a:pt x="5228" y="2103"/>
                  </a:cubicBezTo>
                  <a:cubicBezTo>
                    <a:pt x="6135" y="1556"/>
                    <a:pt x="5775" y="159"/>
                    <a:pt x="4724" y="87"/>
                  </a:cubicBezTo>
                  <a:cubicBezTo>
                    <a:pt x="4018" y="44"/>
                    <a:pt x="3255" y="1"/>
                    <a:pt x="2636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3"/>
            <p:cNvSpPr/>
            <p:nvPr/>
          </p:nvSpPr>
          <p:spPr>
            <a:xfrm flipH="1">
              <a:off x="669979" y="3109957"/>
              <a:ext cx="32679" cy="68221"/>
            </a:xfrm>
            <a:custGeom>
              <a:rect b="b" l="l" r="r" t="t"/>
              <a:pathLst>
                <a:path extrusionOk="0" h="1835" w="879">
                  <a:moveTo>
                    <a:pt x="332" y="0"/>
                  </a:moveTo>
                  <a:lnTo>
                    <a:pt x="332" y="0"/>
                  </a:lnTo>
                  <a:cubicBezTo>
                    <a:pt x="332" y="15"/>
                    <a:pt x="0" y="634"/>
                    <a:pt x="58" y="1008"/>
                  </a:cubicBezTo>
                  <a:cubicBezTo>
                    <a:pt x="130" y="1268"/>
                    <a:pt x="260" y="1512"/>
                    <a:pt x="432" y="1714"/>
                  </a:cubicBezTo>
                  <a:cubicBezTo>
                    <a:pt x="488" y="1794"/>
                    <a:pt x="576" y="1834"/>
                    <a:pt x="664" y="1834"/>
                  </a:cubicBezTo>
                  <a:cubicBezTo>
                    <a:pt x="735" y="1834"/>
                    <a:pt x="807" y="1808"/>
                    <a:pt x="865" y="1757"/>
                  </a:cubicBezTo>
                  <a:cubicBezTo>
                    <a:pt x="865" y="1757"/>
                    <a:pt x="879" y="1757"/>
                    <a:pt x="879" y="1743"/>
                  </a:cubicBezTo>
                  <a:cubicBezTo>
                    <a:pt x="648" y="1570"/>
                    <a:pt x="476" y="1340"/>
                    <a:pt x="360" y="1080"/>
                  </a:cubicBezTo>
                  <a:cubicBezTo>
                    <a:pt x="245" y="692"/>
                    <a:pt x="332" y="15"/>
                    <a:pt x="332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3"/>
            <p:cNvSpPr/>
            <p:nvPr/>
          </p:nvSpPr>
          <p:spPr>
            <a:xfrm flipH="1">
              <a:off x="646408" y="3130293"/>
              <a:ext cx="17696" cy="48777"/>
            </a:xfrm>
            <a:custGeom>
              <a:rect b="b" l="l" r="r" t="t"/>
              <a:pathLst>
                <a:path extrusionOk="0" h="1312" w="476">
                  <a:moveTo>
                    <a:pt x="87" y="1"/>
                  </a:moveTo>
                  <a:lnTo>
                    <a:pt x="87" y="1"/>
                  </a:lnTo>
                  <a:cubicBezTo>
                    <a:pt x="0" y="447"/>
                    <a:pt x="44" y="908"/>
                    <a:pt x="245" y="1311"/>
                  </a:cubicBezTo>
                  <a:lnTo>
                    <a:pt x="274" y="1311"/>
                  </a:lnTo>
                  <a:cubicBezTo>
                    <a:pt x="461" y="1282"/>
                    <a:pt x="476" y="1066"/>
                    <a:pt x="476" y="1052"/>
                  </a:cubicBezTo>
                  <a:cubicBezTo>
                    <a:pt x="288" y="721"/>
                    <a:pt x="159" y="375"/>
                    <a:pt x="87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3"/>
            <p:cNvSpPr/>
            <p:nvPr/>
          </p:nvSpPr>
          <p:spPr>
            <a:xfrm flipH="1">
              <a:off x="592873" y="3103005"/>
              <a:ext cx="37512" cy="66957"/>
            </a:xfrm>
            <a:custGeom>
              <a:rect b="b" l="l" r="r" t="t"/>
              <a:pathLst>
                <a:path extrusionOk="0" h="1801" w="1009">
                  <a:moveTo>
                    <a:pt x="663" y="0"/>
                  </a:moveTo>
                  <a:lnTo>
                    <a:pt x="44" y="792"/>
                  </a:lnTo>
                  <a:cubicBezTo>
                    <a:pt x="44" y="792"/>
                    <a:pt x="1" y="1383"/>
                    <a:pt x="1" y="1800"/>
                  </a:cubicBezTo>
                  <a:cubicBezTo>
                    <a:pt x="130" y="1800"/>
                    <a:pt x="260" y="1771"/>
                    <a:pt x="375" y="1699"/>
                  </a:cubicBezTo>
                  <a:cubicBezTo>
                    <a:pt x="519" y="1555"/>
                    <a:pt x="1009" y="735"/>
                    <a:pt x="951" y="519"/>
                  </a:cubicBezTo>
                  <a:cubicBezTo>
                    <a:pt x="879" y="331"/>
                    <a:pt x="793" y="159"/>
                    <a:pt x="663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3"/>
            <p:cNvSpPr/>
            <p:nvPr/>
          </p:nvSpPr>
          <p:spPr>
            <a:xfrm flipH="1">
              <a:off x="710131" y="3100328"/>
              <a:ext cx="17176" cy="76586"/>
            </a:xfrm>
            <a:custGeom>
              <a:rect b="b" l="l" r="r" t="t"/>
              <a:pathLst>
                <a:path extrusionOk="0" h="2060" w="462">
                  <a:moveTo>
                    <a:pt x="462" y="0"/>
                  </a:moveTo>
                  <a:cubicBezTo>
                    <a:pt x="462" y="0"/>
                    <a:pt x="44" y="591"/>
                    <a:pt x="30" y="749"/>
                  </a:cubicBezTo>
                  <a:cubicBezTo>
                    <a:pt x="1" y="1066"/>
                    <a:pt x="1" y="1368"/>
                    <a:pt x="44" y="1671"/>
                  </a:cubicBezTo>
                  <a:cubicBezTo>
                    <a:pt x="59" y="1800"/>
                    <a:pt x="73" y="1930"/>
                    <a:pt x="59" y="2059"/>
                  </a:cubicBezTo>
                  <a:cubicBezTo>
                    <a:pt x="275" y="1987"/>
                    <a:pt x="361" y="1656"/>
                    <a:pt x="419" y="1483"/>
                  </a:cubicBezTo>
                  <a:cubicBezTo>
                    <a:pt x="419" y="1483"/>
                    <a:pt x="203" y="835"/>
                    <a:pt x="231" y="605"/>
                  </a:cubicBezTo>
                  <a:cubicBezTo>
                    <a:pt x="289" y="403"/>
                    <a:pt x="375" y="202"/>
                    <a:pt x="462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3"/>
            <p:cNvSpPr/>
            <p:nvPr/>
          </p:nvSpPr>
          <p:spPr>
            <a:xfrm flipH="1">
              <a:off x="-12674" y="2161224"/>
              <a:ext cx="600231" cy="999629"/>
            </a:xfrm>
            <a:custGeom>
              <a:rect b="b" l="l" r="r" t="t"/>
              <a:pathLst>
                <a:path extrusionOk="0" h="26888" w="16145">
                  <a:moveTo>
                    <a:pt x="11234" y="0"/>
                  </a:moveTo>
                  <a:cubicBezTo>
                    <a:pt x="11190" y="0"/>
                    <a:pt x="11133" y="0"/>
                    <a:pt x="11075" y="15"/>
                  </a:cubicBezTo>
                  <a:cubicBezTo>
                    <a:pt x="8397" y="260"/>
                    <a:pt x="7605" y="4638"/>
                    <a:pt x="8209" y="9390"/>
                  </a:cubicBezTo>
                  <a:cubicBezTo>
                    <a:pt x="8872" y="14762"/>
                    <a:pt x="9160" y="16965"/>
                    <a:pt x="9160" y="16965"/>
                  </a:cubicBezTo>
                  <a:lnTo>
                    <a:pt x="1" y="23129"/>
                  </a:lnTo>
                  <a:lnTo>
                    <a:pt x="1470" y="26887"/>
                  </a:lnTo>
                  <a:cubicBezTo>
                    <a:pt x="1470" y="26887"/>
                    <a:pt x="15194" y="23762"/>
                    <a:pt x="15669" y="18967"/>
                  </a:cubicBezTo>
                  <a:cubicBezTo>
                    <a:pt x="16145" y="14243"/>
                    <a:pt x="15309" y="0"/>
                    <a:pt x="11234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3"/>
            <p:cNvSpPr/>
            <p:nvPr/>
          </p:nvSpPr>
          <p:spPr>
            <a:xfrm flipH="1">
              <a:off x="557517" y="1839304"/>
              <a:ext cx="36471" cy="17845"/>
            </a:xfrm>
            <a:custGeom>
              <a:rect b="b" l="l" r="r" t="t"/>
              <a:pathLst>
                <a:path extrusionOk="0" h="480" w="981">
                  <a:moveTo>
                    <a:pt x="507" y="1"/>
                  </a:moveTo>
                  <a:cubicBezTo>
                    <a:pt x="300" y="1"/>
                    <a:pt x="87" y="134"/>
                    <a:pt x="1" y="321"/>
                  </a:cubicBezTo>
                  <a:cubicBezTo>
                    <a:pt x="98" y="301"/>
                    <a:pt x="196" y="291"/>
                    <a:pt x="292" y="291"/>
                  </a:cubicBezTo>
                  <a:cubicBezTo>
                    <a:pt x="537" y="291"/>
                    <a:pt x="773" y="355"/>
                    <a:pt x="980" y="479"/>
                  </a:cubicBezTo>
                  <a:cubicBezTo>
                    <a:pt x="915" y="134"/>
                    <a:pt x="714" y="1"/>
                    <a:pt x="507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3"/>
            <p:cNvSpPr/>
            <p:nvPr/>
          </p:nvSpPr>
          <p:spPr>
            <a:xfrm flipH="1">
              <a:off x="569860" y="1872653"/>
              <a:ext cx="23571" cy="23571"/>
            </a:xfrm>
            <a:custGeom>
              <a:rect b="b" l="l" r="r" t="t"/>
              <a:pathLst>
                <a:path extrusionOk="0" h="634" w="634">
                  <a:moveTo>
                    <a:pt x="317" y="0"/>
                  </a:moveTo>
                  <a:cubicBezTo>
                    <a:pt x="274" y="0"/>
                    <a:pt x="231" y="0"/>
                    <a:pt x="188" y="29"/>
                  </a:cubicBezTo>
                  <a:cubicBezTo>
                    <a:pt x="72" y="72"/>
                    <a:pt x="0" y="187"/>
                    <a:pt x="0" y="317"/>
                  </a:cubicBezTo>
                  <a:cubicBezTo>
                    <a:pt x="0" y="346"/>
                    <a:pt x="15" y="374"/>
                    <a:pt x="15" y="403"/>
                  </a:cubicBezTo>
                  <a:cubicBezTo>
                    <a:pt x="29" y="461"/>
                    <a:pt x="58" y="504"/>
                    <a:pt x="101" y="547"/>
                  </a:cubicBezTo>
                  <a:lnTo>
                    <a:pt x="173" y="590"/>
                  </a:lnTo>
                  <a:cubicBezTo>
                    <a:pt x="216" y="619"/>
                    <a:pt x="274" y="634"/>
                    <a:pt x="332" y="634"/>
                  </a:cubicBezTo>
                  <a:cubicBezTo>
                    <a:pt x="504" y="619"/>
                    <a:pt x="634" y="475"/>
                    <a:pt x="634" y="302"/>
                  </a:cubicBezTo>
                  <a:cubicBezTo>
                    <a:pt x="634" y="274"/>
                    <a:pt x="634" y="259"/>
                    <a:pt x="620" y="230"/>
                  </a:cubicBezTo>
                  <a:cubicBezTo>
                    <a:pt x="605" y="173"/>
                    <a:pt x="576" y="130"/>
                    <a:pt x="533" y="86"/>
                  </a:cubicBezTo>
                  <a:cubicBezTo>
                    <a:pt x="519" y="72"/>
                    <a:pt x="490" y="58"/>
                    <a:pt x="476" y="29"/>
                  </a:cubicBezTo>
                  <a:cubicBezTo>
                    <a:pt x="418" y="14"/>
                    <a:pt x="375" y="0"/>
                    <a:pt x="317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3"/>
            <p:cNvSpPr/>
            <p:nvPr/>
          </p:nvSpPr>
          <p:spPr>
            <a:xfrm flipH="1">
              <a:off x="563949" y="1933661"/>
              <a:ext cx="43423" cy="21042"/>
            </a:xfrm>
            <a:custGeom>
              <a:rect b="b" l="l" r="r" t="t"/>
              <a:pathLst>
                <a:path extrusionOk="0" h="566" w="1168">
                  <a:moveTo>
                    <a:pt x="1167" y="1"/>
                  </a:moveTo>
                  <a:lnTo>
                    <a:pt x="1167" y="1"/>
                  </a:lnTo>
                  <a:cubicBezTo>
                    <a:pt x="980" y="73"/>
                    <a:pt x="793" y="130"/>
                    <a:pt x="606" y="145"/>
                  </a:cubicBezTo>
                  <a:cubicBezTo>
                    <a:pt x="260" y="188"/>
                    <a:pt x="1" y="202"/>
                    <a:pt x="1" y="202"/>
                  </a:cubicBezTo>
                  <a:cubicBezTo>
                    <a:pt x="1" y="202"/>
                    <a:pt x="234" y="566"/>
                    <a:pt x="578" y="566"/>
                  </a:cubicBezTo>
                  <a:cubicBezTo>
                    <a:pt x="597" y="566"/>
                    <a:pt x="615" y="565"/>
                    <a:pt x="635" y="562"/>
                  </a:cubicBezTo>
                  <a:cubicBezTo>
                    <a:pt x="923" y="505"/>
                    <a:pt x="1139" y="289"/>
                    <a:pt x="1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3"/>
            <p:cNvSpPr/>
            <p:nvPr/>
          </p:nvSpPr>
          <p:spPr>
            <a:xfrm flipH="1">
              <a:off x="1921745" y="1772162"/>
              <a:ext cx="36434" cy="15391"/>
            </a:xfrm>
            <a:custGeom>
              <a:rect b="b" l="l" r="r" t="t"/>
              <a:pathLst>
                <a:path extrusionOk="0" h="414" w="980">
                  <a:moveTo>
                    <a:pt x="513" y="1"/>
                  </a:moveTo>
                  <a:cubicBezTo>
                    <a:pt x="283" y="1"/>
                    <a:pt x="57" y="182"/>
                    <a:pt x="0" y="399"/>
                  </a:cubicBezTo>
                  <a:cubicBezTo>
                    <a:pt x="154" y="343"/>
                    <a:pt x="315" y="314"/>
                    <a:pt x="475" y="314"/>
                  </a:cubicBezTo>
                  <a:cubicBezTo>
                    <a:pt x="646" y="314"/>
                    <a:pt x="817" y="346"/>
                    <a:pt x="980" y="413"/>
                  </a:cubicBezTo>
                  <a:cubicBezTo>
                    <a:pt x="878" y="114"/>
                    <a:pt x="695" y="1"/>
                    <a:pt x="513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3"/>
            <p:cNvSpPr/>
            <p:nvPr/>
          </p:nvSpPr>
          <p:spPr>
            <a:xfrm flipH="1">
              <a:off x="1928177" y="1812128"/>
              <a:ext cx="23571" cy="23794"/>
            </a:xfrm>
            <a:custGeom>
              <a:rect b="b" l="l" r="r" t="t"/>
              <a:pathLst>
                <a:path extrusionOk="0" h="640" w="634">
                  <a:moveTo>
                    <a:pt x="303" y="1"/>
                  </a:moveTo>
                  <a:cubicBezTo>
                    <a:pt x="259" y="1"/>
                    <a:pt x="216" y="15"/>
                    <a:pt x="187" y="29"/>
                  </a:cubicBezTo>
                  <a:cubicBezTo>
                    <a:pt x="72" y="87"/>
                    <a:pt x="0" y="202"/>
                    <a:pt x="0" y="332"/>
                  </a:cubicBezTo>
                  <a:cubicBezTo>
                    <a:pt x="0" y="361"/>
                    <a:pt x="0" y="390"/>
                    <a:pt x="0" y="404"/>
                  </a:cubicBezTo>
                  <a:cubicBezTo>
                    <a:pt x="15" y="462"/>
                    <a:pt x="58" y="519"/>
                    <a:pt x="87" y="548"/>
                  </a:cubicBezTo>
                  <a:lnTo>
                    <a:pt x="159" y="606"/>
                  </a:lnTo>
                  <a:cubicBezTo>
                    <a:pt x="201" y="627"/>
                    <a:pt x="235" y="640"/>
                    <a:pt x="273" y="640"/>
                  </a:cubicBezTo>
                  <a:cubicBezTo>
                    <a:pt x="287" y="640"/>
                    <a:pt x="302" y="638"/>
                    <a:pt x="317" y="634"/>
                  </a:cubicBezTo>
                  <a:cubicBezTo>
                    <a:pt x="490" y="634"/>
                    <a:pt x="634" y="490"/>
                    <a:pt x="634" y="317"/>
                  </a:cubicBezTo>
                  <a:cubicBezTo>
                    <a:pt x="634" y="289"/>
                    <a:pt x="620" y="260"/>
                    <a:pt x="620" y="231"/>
                  </a:cubicBezTo>
                  <a:cubicBezTo>
                    <a:pt x="605" y="173"/>
                    <a:pt x="576" y="130"/>
                    <a:pt x="533" y="87"/>
                  </a:cubicBezTo>
                  <a:cubicBezTo>
                    <a:pt x="504" y="73"/>
                    <a:pt x="490" y="58"/>
                    <a:pt x="461" y="44"/>
                  </a:cubicBezTo>
                  <a:cubicBezTo>
                    <a:pt x="418" y="15"/>
                    <a:pt x="360" y="1"/>
                    <a:pt x="303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3"/>
            <p:cNvSpPr/>
            <p:nvPr/>
          </p:nvSpPr>
          <p:spPr>
            <a:xfrm flipH="1">
              <a:off x="1922823" y="1880125"/>
              <a:ext cx="43386" cy="21042"/>
            </a:xfrm>
            <a:custGeom>
              <a:rect b="b" l="l" r="r" t="t"/>
              <a:pathLst>
                <a:path extrusionOk="0" h="566" w="1167">
                  <a:moveTo>
                    <a:pt x="1167" y="1"/>
                  </a:moveTo>
                  <a:lnTo>
                    <a:pt x="1167" y="1"/>
                  </a:lnTo>
                  <a:cubicBezTo>
                    <a:pt x="994" y="73"/>
                    <a:pt x="807" y="130"/>
                    <a:pt x="605" y="145"/>
                  </a:cubicBezTo>
                  <a:cubicBezTo>
                    <a:pt x="260" y="188"/>
                    <a:pt x="0" y="202"/>
                    <a:pt x="0" y="202"/>
                  </a:cubicBezTo>
                  <a:cubicBezTo>
                    <a:pt x="0" y="202"/>
                    <a:pt x="247" y="566"/>
                    <a:pt x="592" y="566"/>
                  </a:cubicBezTo>
                  <a:cubicBezTo>
                    <a:pt x="611" y="566"/>
                    <a:pt x="629" y="564"/>
                    <a:pt x="648" y="562"/>
                  </a:cubicBezTo>
                  <a:cubicBezTo>
                    <a:pt x="922" y="505"/>
                    <a:pt x="1138" y="289"/>
                    <a:pt x="1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3"/>
            <p:cNvSpPr/>
            <p:nvPr/>
          </p:nvSpPr>
          <p:spPr>
            <a:xfrm flipH="1">
              <a:off x="3153176" y="1805696"/>
              <a:ext cx="23571" cy="23608"/>
            </a:xfrm>
            <a:custGeom>
              <a:rect b="b" l="l" r="r" t="t"/>
              <a:pathLst>
                <a:path extrusionOk="0" h="635" w="634">
                  <a:moveTo>
                    <a:pt x="317" y="1"/>
                  </a:moveTo>
                  <a:cubicBezTo>
                    <a:pt x="274" y="1"/>
                    <a:pt x="231" y="1"/>
                    <a:pt x="187" y="30"/>
                  </a:cubicBezTo>
                  <a:cubicBezTo>
                    <a:pt x="72" y="73"/>
                    <a:pt x="0" y="188"/>
                    <a:pt x="0" y="318"/>
                  </a:cubicBezTo>
                  <a:cubicBezTo>
                    <a:pt x="0" y="346"/>
                    <a:pt x="15" y="375"/>
                    <a:pt x="15" y="404"/>
                  </a:cubicBezTo>
                  <a:cubicBezTo>
                    <a:pt x="29" y="462"/>
                    <a:pt x="58" y="505"/>
                    <a:pt x="101" y="548"/>
                  </a:cubicBezTo>
                  <a:lnTo>
                    <a:pt x="173" y="591"/>
                  </a:lnTo>
                  <a:cubicBezTo>
                    <a:pt x="216" y="620"/>
                    <a:pt x="274" y="635"/>
                    <a:pt x="331" y="635"/>
                  </a:cubicBezTo>
                  <a:cubicBezTo>
                    <a:pt x="504" y="620"/>
                    <a:pt x="634" y="476"/>
                    <a:pt x="634" y="303"/>
                  </a:cubicBezTo>
                  <a:cubicBezTo>
                    <a:pt x="634" y="274"/>
                    <a:pt x="634" y="260"/>
                    <a:pt x="619" y="231"/>
                  </a:cubicBezTo>
                  <a:cubicBezTo>
                    <a:pt x="605" y="174"/>
                    <a:pt x="576" y="130"/>
                    <a:pt x="547" y="87"/>
                  </a:cubicBezTo>
                  <a:cubicBezTo>
                    <a:pt x="519" y="73"/>
                    <a:pt x="490" y="58"/>
                    <a:pt x="475" y="30"/>
                  </a:cubicBezTo>
                  <a:cubicBezTo>
                    <a:pt x="418" y="15"/>
                    <a:pt x="375" y="1"/>
                    <a:pt x="317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2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Observation</a:t>
            </a:r>
            <a:endParaRPr b="1"/>
          </a:p>
        </p:txBody>
      </p:sp>
      <p:sp>
        <p:nvSpPr>
          <p:cNvPr id="626" name="Google Shape;626;p42"/>
          <p:cNvSpPr txBox="1"/>
          <p:nvPr/>
        </p:nvSpPr>
        <p:spPr>
          <a:xfrm>
            <a:off x="720000" y="1016450"/>
            <a:ext cx="7704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While observing data, we found </a:t>
            </a:r>
            <a:r>
              <a:rPr b="1"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1324 HCPs</a:t>
            </a: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with either all the promotions as null or Brand Rx value as null. 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This could be due to the following reasons: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1.</a:t>
            </a: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Values are missing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2.</a:t>
            </a: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Brand Rx is zero even after multiple attempts to reach the HCP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3.</a:t>
            </a: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Company doesn’t want to promote through that particular HCP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627" name="Google Shape;627;p42"/>
          <p:cNvSpPr txBox="1"/>
          <p:nvPr/>
        </p:nvSpPr>
        <p:spPr>
          <a:xfrm>
            <a:off x="796200" y="3277525"/>
            <a:ext cx="3277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Females are found to be consuming this drug more often than Males. 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 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628" name="Google Shape;628;p42"/>
          <p:cNvPicPr preferRelativeResize="0"/>
          <p:nvPr/>
        </p:nvPicPr>
        <p:blipFill rotWithShape="1">
          <a:blip r:embed="rId3">
            <a:alphaModFix/>
          </a:blip>
          <a:srcRect b="33297" l="0" r="0" t="17329"/>
          <a:stretch/>
        </p:blipFill>
        <p:spPr>
          <a:xfrm>
            <a:off x="4076125" y="2865699"/>
            <a:ext cx="4066465" cy="185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3" name="Google Shape;633;p43"/>
          <p:cNvGrpSpPr/>
          <p:nvPr/>
        </p:nvGrpSpPr>
        <p:grpSpPr>
          <a:xfrm>
            <a:off x="5548475" y="1189413"/>
            <a:ext cx="2588100" cy="5238775"/>
            <a:chOff x="2507125" y="238100"/>
            <a:chExt cx="2588100" cy="5238775"/>
          </a:xfrm>
        </p:grpSpPr>
        <p:sp>
          <p:nvSpPr>
            <p:cNvPr id="634" name="Google Shape;634;p43"/>
            <p:cNvSpPr/>
            <p:nvPr/>
          </p:nvSpPr>
          <p:spPr>
            <a:xfrm>
              <a:off x="3798025" y="260400"/>
              <a:ext cx="689850" cy="1216925"/>
            </a:xfrm>
            <a:custGeom>
              <a:rect b="b" l="l" r="r" t="t"/>
              <a:pathLst>
                <a:path extrusionOk="0" h="48677" w="27594">
                  <a:moveTo>
                    <a:pt x="12485" y="1"/>
                  </a:moveTo>
                  <a:cubicBezTo>
                    <a:pt x="8453" y="1"/>
                    <a:pt x="4728" y="2644"/>
                    <a:pt x="3322" y="6638"/>
                  </a:cubicBezTo>
                  <a:cubicBezTo>
                    <a:pt x="2799" y="8185"/>
                    <a:pt x="2458" y="9800"/>
                    <a:pt x="2321" y="11461"/>
                  </a:cubicBezTo>
                  <a:cubicBezTo>
                    <a:pt x="2162" y="13258"/>
                    <a:pt x="1843" y="15010"/>
                    <a:pt x="547" y="16420"/>
                  </a:cubicBezTo>
                  <a:cubicBezTo>
                    <a:pt x="342" y="16647"/>
                    <a:pt x="183" y="16898"/>
                    <a:pt x="69" y="17171"/>
                  </a:cubicBezTo>
                  <a:cubicBezTo>
                    <a:pt x="1" y="17421"/>
                    <a:pt x="183" y="17694"/>
                    <a:pt x="456" y="17694"/>
                  </a:cubicBezTo>
                  <a:cubicBezTo>
                    <a:pt x="797" y="17648"/>
                    <a:pt x="1138" y="17580"/>
                    <a:pt x="1479" y="17512"/>
                  </a:cubicBezTo>
                  <a:cubicBezTo>
                    <a:pt x="1810" y="17441"/>
                    <a:pt x="2038" y="17393"/>
                    <a:pt x="2203" y="17393"/>
                  </a:cubicBezTo>
                  <a:cubicBezTo>
                    <a:pt x="2570" y="17393"/>
                    <a:pt x="2619" y="17636"/>
                    <a:pt x="2776" y="18422"/>
                  </a:cubicBezTo>
                  <a:cubicBezTo>
                    <a:pt x="2981" y="19445"/>
                    <a:pt x="3208" y="20469"/>
                    <a:pt x="3413" y="21493"/>
                  </a:cubicBezTo>
                  <a:cubicBezTo>
                    <a:pt x="3686" y="22766"/>
                    <a:pt x="4050" y="23381"/>
                    <a:pt x="5074" y="24154"/>
                  </a:cubicBezTo>
                  <a:cubicBezTo>
                    <a:pt x="5910" y="24790"/>
                    <a:pt x="6673" y="24823"/>
                    <a:pt x="7580" y="24823"/>
                  </a:cubicBezTo>
                  <a:cubicBezTo>
                    <a:pt x="7683" y="24823"/>
                    <a:pt x="7789" y="24822"/>
                    <a:pt x="7896" y="24822"/>
                  </a:cubicBezTo>
                  <a:cubicBezTo>
                    <a:pt x="8127" y="24822"/>
                    <a:pt x="8368" y="24824"/>
                    <a:pt x="8622" y="24836"/>
                  </a:cubicBezTo>
                  <a:cubicBezTo>
                    <a:pt x="8736" y="24859"/>
                    <a:pt x="8827" y="24859"/>
                    <a:pt x="8918" y="24859"/>
                  </a:cubicBezTo>
                  <a:cubicBezTo>
                    <a:pt x="9737" y="24950"/>
                    <a:pt x="9759" y="24927"/>
                    <a:pt x="9850" y="25701"/>
                  </a:cubicBezTo>
                  <a:cubicBezTo>
                    <a:pt x="9964" y="26633"/>
                    <a:pt x="9987" y="29295"/>
                    <a:pt x="10123" y="30228"/>
                  </a:cubicBezTo>
                  <a:cubicBezTo>
                    <a:pt x="10237" y="30978"/>
                    <a:pt x="10078" y="31501"/>
                    <a:pt x="9373" y="31820"/>
                  </a:cubicBezTo>
                  <a:cubicBezTo>
                    <a:pt x="8986" y="32002"/>
                    <a:pt x="8941" y="32343"/>
                    <a:pt x="9077" y="32730"/>
                  </a:cubicBezTo>
                  <a:cubicBezTo>
                    <a:pt x="9145" y="32957"/>
                    <a:pt x="9214" y="33208"/>
                    <a:pt x="9282" y="33435"/>
                  </a:cubicBezTo>
                  <a:cubicBezTo>
                    <a:pt x="10123" y="36142"/>
                    <a:pt x="10942" y="38872"/>
                    <a:pt x="11830" y="41579"/>
                  </a:cubicBezTo>
                  <a:cubicBezTo>
                    <a:pt x="12489" y="43671"/>
                    <a:pt x="13217" y="45741"/>
                    <a:pt x="13945" y="47811"/>
                  </a:cubicBezTo>
                  <a:cubicBezTo>
                    <a:pt x="14059" y="48153"/>
                    <a:pt x="14104" y="48676"/>
                    <a:pt x="14605" y="48676"/>
                  </a:cubicBezTo>
                  <a:cubicBezTo>
                    <a:pt x="14615" y="48676"/>
                    <a:pt x="14625" y="48677"/>
                    <a:pt x="14635" y="48677"/>
                  </a:cubicBezTo>
                  <a:cubicBezTo>
                    <a:pt x="15020" y="48677"/>
                    <a:pt x="15133" y="48259"/>
                    <a:pt x="15310" y="47993"/>
                  </a:cubicBezTo>
                  <a:cubicBezTo>
                    <a:pt x="17198" y="45036"/>
                    <a:pt x="19313" y="42261"/>
                    <a:pt x="21611" y="39622"/>
                  </a:cubicBezTo>
                  <a:cubicBezTo>
                    <a:pt x="22111" y="39076"/>
                    <a:pt x="22589" y="38508"/>
                    <a:pt x="23067" y="37916"/>
                  </a:cubicBezTo>
                  <a:cubicBezTo>
                    <a:pt x="24318" y="36301"/>
                    <a:pt x="25546" y="34663"/>
                    <a:pt x="26797" y="33048"/>
                  </a:cubicBezTo>
                  <a:cubicBezTo>
                    <a:pt x="27025" y="32753"/>
                    <a:pt x="27594" y="31729"/>
                    <a:pt x="27252" y="31547"/>
                  </a:cubicBezTo>
                  <a:cubicBezTo>
                    <a:pt x="26934" y="31388"/>
                    <a:pt x="26160" y="30819"/>
                    <a:pt x="25842" y="30705"/>
                  </a:cubicBezTo>
                  <a:cubicBezTo>
                    <a:pt x="24773" y="30273"/>
                    <a:pt x="23271" y="30910"/>
                    <a:pt x="22999" y="29841"/>
                  </a:cubicBezTo>
                  <a:cubicBezTo>
                    <a:pt x="22862" y="29363"/>
                    <a:pt x="22453" y="28635"/>
                    <a:pt x="22430" y="28135"/>
                  </a:cubicBezTo>
                  <a:cubicBezTo>
                    <a:pt x="22225" y="25291"/>
                    <a:pt x="22020" y="22721"/>
                    <a:pt x="21861" y="19900"/>
                  </a:cubicBezTo>
                  <a:cubicBezTo>
                    <a:pt x="21702" y="17512"/>
                    <a:pt x="22635" y="14828"/>
                    <a:pt x="22544" y="12416"/>
                  </a:cubicBezTo>
                  <a:cubicBezTo>
                    <a:pt x="22475" y="10233"/>
                    <a:pt x="22043" y="8049"/>
                    <a:pt x="21224" y="6001"/>
                  </a:cubicBezTo>
                  <a:cubicBezTo>
                    <a:pt x="19905" y="2703"/>
                    <a:pt x="17471" y="656"/>
                    <a:pt x="13900" y="110"/>
                  </a:cubicBezTo>
                  <a:cubicBezTo>
                    <a:pt x="13426" y="36"/>
                    <a:pt x="12953" y="1"/>
                    <a:pt x="12485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3"/>
            <p:cNvSpPr/>
            <p:nvPr/>
          </p:nvSpPr>
          <p:spPr>
            <a:xfrm>
              <a:off x="3780975" y="238100"/>
              <a:ext cx="660825" cy="533125"/>
            </a:xfrm>
            <a:custGeom>
              <a:rect b="b" l="l" r="r" t="t"/>
              <a:pathLst>
                <a:path extrusionOk="0" h="21325" w="26433">
                  <a:moveTo>
                    <a:pt x="16077" y="1"/>
                  </a:moveTo>
                  <a:cubicBezTo>
                    <a:pt x="16049" y="1"/>
                    <a:pt x="16020" y="1"/>
                    <a:pt x="15992" y="1"/>
                  </a:cubicBezTo>
                  <a:cubicBezTo>
                    <a:pt x="12966" y="24"/>
                    <a:pt x="9918" y="69"/>
                    <a:pt x="6893" y="92"/>
                  </a:cubicBezTo>
                  <a:cubicBezTo>
                    <a:pt x="6837" y="91"/>
                    <a:pt x="6781" y="91"/>
                    <a:pt x="6725" y="91"/>
                  </a:cubicBezTo>
                  <a:cubicBezTo>
                    <a:pt x="5327" y="91"/>
                    <a:pt x="3952" y="364"/>
                    <a:pt x="2662" y="911"/>
                  </a:cubicBezTo>
                  <a:cubicBezTo>
                    <a:pt x="1001" y="1639"/>
                    <a:pt x="114" y="2913"/>
                    <a:pt x="46" y="4732"/>
                  </a:cubicBezTo>
                  <a:cubicBezTo>
                    <a:pt x="0" y="5961"/>
                    <a:pt x="410" y="7144"/>
                    <a:pt x="1183" y="8054"/>
                  </a:cubicBezTo>
                  <a:cubicBezTo>
                    <a:pt x="2457" y="9623"/>
                    <a:pt x="4186" y="10328"/>
                    <a:pt x="6165" y="10397"/>
                  </a:cubicBezTo>
                  <a:cubicBezTo>
                    <a:pt x="6240" y="10398"/>
                    <a:pt x="6315" y="10399"/>
                    <a:pt x="6389" y="10399"/>
                  </a:cubicBezTo>
                  <a:cubicBezTo>
                    <a:pt x="7657" y="10399"/>
                    <a:pt x="8921" y="10217"/>
                    <a:pt x="10146" y="9873"/>
                  </a:cubicBezTo>
                  <a:cubicBezTo>
                    <a:pt x="10350" y="9822"/>
                    <a:pt x="10568" y="9720"/>
                    <a:pt x="10798" y="9720"/>
                  </a:cubicBezTo>
                  <a:cubicBezTo>
                    <a:pt x="10875" y="9720"/>
                    <a:pt x="10953" y="9731"/>
                    <a:pt x="11033" y="9760"/>
                  </a:cubicBezTo>
                  <a:cubicBezTo>
                    <a:pt x="11306" y="10192"/>
                    <a:pt x="11283" y="10715"/>
                    <a:pt x="11351" y="11193"/>
                  </a:cubicBezTo>
                  <a:cubicBezTo>
                    <a:pt x="11488" y="12080"/>
                    <a:pt x="11579" y="12967"/>
                    <a:pt x="11693" y="13854"/>
                  </a:cubicBezTo>
                  <a:cubicBezTo>
                    <a:pt x="11715" y="14104"/>
                    <a:pt x="11761" y="14355"/>
                    <a:pt x="11829" y="14582"/>
                  </a:cubicBezTo>
                  <a:cubicBezTo>
                    <a:pt x="11870" y="14906"/>
                    <a:pt x="12162" y="15139"/>
                    <a:pt x="12482" y="15139"/>
                  </a:cubicBezTo>
                  <a:cubicBezTo>
                    <a:pt x="12522" y="15139"/>
                    <a:pt x="12562" y="15136"/>
                    <a:pt x="12602" y="15128"/>
                  </a:cubicBezTo>
                  <a:cubicBezTo>
                    <a:pt x="12739" y="15105"/>
                    <a:pt x="12898" y="15083"/>
                    <a:pt x="13035" y="15060"/>
                  </a:cubicBezTo>
                  <a:cubicBezTo>
                    <a:pt x="14331" y="14832"/>
                    <a:pt x="14582" y="14855"/>
                    <a:pt x="14718" y="13445"/>
                  </a:cubicBezTo>
                  <a:cubicBezTo>
                    <a:pt x="14741" y="13149"/>
                    <a:pt x="14786" y="12853"/>
                    <a:pt x="14900" y="12580"/>
                  </a:cubicBezTo>
                  <a:cubicBezTo>
                    <a:pt x="14991" y="12239"/>
                    <a:pt x="15150" y="11921"/>
                    <a:pt x="15378" y="11648"/>
                  </a:cubicBezTo>
                  <a:cubicBezTo>
                    <a:pt x="15669" y="11303"/>
                    <a:pt x="16011" y="11132"/>
                    <a:pt x="16346" y="11132"/>
                  </a:cubicBezTo>
                  <a:cubicBezTo>
                    <a:pt x="16718" y="11132"/>
                    <a:pt x="17081" y="11343"/>
                    <a:pt x="17357" y="11761"/>
                  </a:cubicBezTo>
                  <a:cubicBezTo>
                    <a:pt x="17630" y="12125"/>
                    <a:pt x="17789" y="12535"/>
                    <a:pt x="17880" y="12990"/>
                  </a:cubicBezTo>
                  <a:cubicBezTo>
                    <a:pt x="17994" y="13627"/>
                    <a:pt x="18130" y="14264"/>
                    <a:pt x="18221" y="14901"/>
                  </a:cubicBezTo>
                  <a:cubicBezTo>
                    <a:pt x="18358" y="15742"/>
                    <a:pt x="18426" y="16584"/>
                    <a:pt x="18585" y="17403"/>
                  </a:cubicBezTo>
                  <a:cubicBezTo>
                    <a:pt x="18835" y="18540"/>
                    <a:pt x="19222" y="19609"/>
                    <a:pt x="20064" y="20474"/>
                  </a:cubicBezTo>
                  <a:cubicBezTo>
                    <a:pt x="20581" y="21030"/>
                    <a:pt x="21291" y="21325"/>
                    <a:pt x="22005" y="21325"/>
                  </a:cubicBezTo>
                  <a:cubicBezTo>
                    <a:pt x="22516" y="21325"/>
                    <a:pt x="23030" y="21174"/>
                    <a:pt x="23476" y="20860"/>
                  </a:cubicBezTo>
                  <a:cubicBezTo>
                    <a:pt x="23863" y="20610"/>
                    <a:pt x="24181" y="20315"/>
                    <a:pt x="24454" y="19951"/>
                  </a:cubicBezTo>
                  <a:cubicBezTo>
                    <a:pt x="25159" y="19086"/>
                    <a:pt x="25614" y="18085"/>
                    <a:pt x="25819" y="16993"/>
                  </a:cubicBezTo>
                  <a:cubicBezTo>
                    <a:pt x="26001" y="15924"/>
                    <a:pt x="26137" y="14832"/>
                    <a:pt x="26205" y="13740"/>
                  </a:cubicBezTo>
                  <a:cubicBezTo>
                    <a:pt x="26433" y="10055"/>
                    <a:pt x="25318" y="6439"/>
                    <a:pt x="23089" y="3504"/>
                  </a:cubicBezTo>
                  <a:cubicBezTo>
                    <a:pt x="21354" y="1161"/>
                    <a:pt x="18995" y="1"/>
                    <a:pt x="16077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3"/>
            <p:cNvSpPr/>
            <p:nvPr/>
          </p:nvSpPr>
          <p:spPr>
            <a:xfrm>
              <a:off x="3907225" y="603625"/>
              <a:ext cx="39825" cy="39975"/>
            </a:xfrm>
            <a:custGeom>
              <a:rect b="b" l="l" r="r" t="t"/>
              <a:pathLst>
                <a:path extrusionOk="0" h="1599" w="1593">
                  <a:moveTo>
                    <a:pt x="848" y="1"/>
                  </a:moveTo>
                  <a:cubicBezTo>
                    <a:pt x="823" y="1"/>
                    <a:pt x="798" y="3"/>
                    <a:pt x="774" y="7"/>
                  </a:cubicBezTo>
                  <a:cubicBezTo>
                    <a:pt x="569" y="7"/>
                    <a:pt x="364" y="98"/>
                    <a:pt x="228" y="234"/>
                  </a:cubicBezTo>
                  <a:cubicBezTo>
                    <a:pt x="137" y="325"/>
                    <a:pt x="91" y="416"/>
                    <a:pt x="69" y="507"/>
                  </a:cubicBezTo>
                  <a:cubicBezTo>
                    <a:pt x="23" y="598"/>
                    <a:pt x="0" y="712"/>
                    <a:pt x="0" y="826"/>
                  </a:cubicBezTo>
                  <a:lnTo>
                    <a:pt x="23" y="1008"/>
                  </a:lnTo>
                  <a:cubicBezTo>
                    <a:pt x="69" y="1144"/>
                    <a:pt x="137" y="1281"/>
                    <a:pt x="251" y="1371"/>
                  </a:cubicBezTo>
                  <a:lnTo>
                    <a:pt x="433" y="1508"/>
                  </a:lnTo>
                  <a:cubicBezTo>
                    <a:pt x="546" y="1576"/>
                    <a:pt x="683" y="1599"/>
                    <a:pt x="819" y="1599"/>
                  </a:cubicBezTo>
                  <a:cubicBezTo>
                    <a:pt x="933" y="1599"/>
                    <a:pt x="1024" y="1576"/>
                    <a:pt x="1115" y="1531"/>
                  </a:cubicBezTo>
                  <a:cubicBezTo>
                    <a:pt x="1229" y="1485"/>
                    <a:pt x="1320" y="1440"/>
                    <a:pt x="1388" y="1349"/>
                  </a:cubicBezTo>
                  <a:cubicBezTo>
                    <a:pt x="1524" y="1190"/>
                    <a:pt x="1593" y="985"/>
                    <a:pt x="1593" y="780"/>
                  </a:cubicBezTo>
                  <a:lnTo>
                    <a:pt x="1570" y="575"/>
                  </a:lnTo>
                  <a:cubicBezTo>
                    <a:pt x="1524" y="439"/>
                    <a:pt x="1456" y="325"/>
                    <a:pt x="1342" y="211"/>
                  </a:cubicBezTo>
                  <a:lnTo>
                    <a:pt x="1183" y="98"/>
                  </a:lnTo>
                  <a:cubicBezTo>
                    <a:pt x="1090" y="41"/>
                    <a:pt x="965" y="1"/>
                    <a:pt x="848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3"/>
            <p:cNvSpPr/>
            <p:nvPr/>
          </p:nvSpPr>
          <p:spPr>
            <a:xfrm>
              <a:off x="3906075" y="736275"/>
              <a:ext cx="81925" cy="39075"/>
            </a:xfrm>
            <a:custGeom>
              <a:rect b="b" l="l" r="r" t="t"/>
              <a:pathLst>
                <a:path extrusionOk="0" h="1563" w="3277">
                  <a:moveTo>
                    <a:pt x="3276" y="1"/>
                  </a:moveTo>
                  <a:lnTo>
                    <a:pt x="3276" y="1"/>
                  </a:lnTo>
                  <a:cubicBezTo>
                    <a:pt x="2776" y="206"/>
                    <a:pt x="2230" y="365"/>
                    <a:pt x="1707" y="410"/>
                  </a:cubicBezTo>
                  <a:cubicBezTo>
                    <a:pt x="729" y="547"/>
                    <a:pt x="1" y="570"/>
                    <a:pt x="1" y="570"/>
                  </a:cubicBezTo>
                  <a:cubicBezTo>
                    <a:pt x="1" y="570"/>
                    <a:pt x="676" y="1563"/>
                    <a:pt x="1600" y="1563"/>
                  </a:cubicBezTo>
                  <a:cubicBezTo>
                    <a:pt x="1665" y="1563"/>
                    <a:pt x="1731" y="1558"/>
                    <a:pt x="1798" y="1548"/>
                  </a:cubicBezTo>
                  <a:cubicBezTo>
                    <a:pt x="3163" y="1366"/>
                    <a:pt x="3276" y="1"/>
                    <a:pt x="3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3"/>
            <p:cNvSpPr/>
            <p:nvPr/>
          </p:nvSpPr>
          <p:spPr>
            <a:xfrm>
              <a:off x="3903250" y="563400"/>
              <a:ext cx="63700" cy="31300"/>
            </a:xfrm>
            <a:custGeom>
              <a:rect b="b" l="l" r="r" t="t"/>
              <a:pathLst>
                <a:path extrusionOk="0" h="1252" w="2548">
                  <a:moveTo>
                    <a:pt x="1274" y="1"/>
                  </a:moveTo>
                  <a:cubicBezTo>
                    <a:pt x="569" y="1"/>
                    <a:pt x="0" y="842"/>
                    <a:pt x="0" y="842"/>
                  </a:cubicBezTo>
                  <a:cubicBezTo>
                    <a:pt x="283" y="748"/>
                    <a:pt x="576" y="697"/>
                    <a:pt x="873" y="697"/>
                  </a:cubicBezTo>
                  <a:cubicBezTo>
                    <a:pt x="1006" y="697"/>
                    <a:pt x="1140" y="707"/>
                    <a:pt x="1274" y="728"/>
                  </a:cubicBezTo>
                  <a:cubicBezTo>
                    <a:pt x="1729" y="842"/>
                    <a:pt x="2161" y="1024"/>
                    <a:pt x="2548" y="1252"/>
                  </a:cubicBezTo>
                  <a:cubicBezTo>
                    <a:pt x="2548" y="1252"/>
                    <a:pt x="2161" y="23"/>
                    <a:pt x="1274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3"/>
            <p:cNvSpPr/>
            <p:nvPr/>
          </p:nvSpPr>
          <p:spPr>
            <a:xfrm>
              <a:off x="3893000" y="4814350"/>
              <a:ext cx="604550" cy="662525"/>
            </a:xfrm>
            <a:custGeom>
              <a:rect b="b" l="l" r="r" t="t"/>
              <a:pathLst>
                <a:path extrusionOk="0" h="26501" w="24182">
                  <a:moveTo>
                    <a:pt x="18881" y="0"/>
                  </a:moveTo>
                  <a:lnTo>
                    <a:pt x="10828" y="3185"/>
                  </a:lnTo>
                  <a:cubicBezTo>
                    <a:pt x="10828" y="3185"/>
                    <a:pt x="12080" y="8690"/>
                    <a:pt x="10192" y="13353"/>
                  </a:cubicBezTo>
                  <a:cubicBezTo>
                    <a:pt x="8281" y="18016"/>
                    <a:pt x="7007" y="20132"/>
                    <a:pt x="4050" y="22247"/>
                  </a:cubicBezTo>
                  <a:lnTo>
                    <a:pt x="4027" y="22247"/>
                  </a:lnTo>
                  <a:cubicBezTo>
                    <a:pt x="1070" y="24363"/>
                    <a:pt x="1" y="26501"/>
                    <a:pt x="1" y="26501"/>
                  </a:cubicBezTo>
                  <a:lnTo>
                    <a:pt x="14423" y="26501"/>
                  </a:lnTo>
                  <a:cubicBezTo>
                    <a:pt x="14423" y="26501"/>
                    <a:pt x="21201" y="15468"/>
                    <a:pt x="24181" y="9531"/>
                  </a:cubicBezTo>
                  <a:cubicBezTo>
                    <a:pt x="24045" y="8621"/>
                    <a:pt x="22088" y="5255"/>
                    <a:pt x="20587" y="2775"/>
                  </a:cubicBezTo>
                  <a:cubicBezTo>
                    <a:pt x="19632" y="1206"/>
                    <a:pt x="18881" y="0"/>
                    <a:pt x="18881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3"/>
            <p:cNvSpPr/>
            <p:nvPr/>
          </p:nvSpPr>
          <p:spPr>
            <a:xfrm>
              <a:off x="3893000" y="4883725"/>
              <a:ext cx="604550" cy="593150"/>
            </a:xfrm>
            <a:custGeom>
              <a:rect b="b" l="l" r="r" t="t"/>
              <a:pathLst>
                <a:path extrusionOk="0" h="23726" w="24182">
                  <a:moveTo>
                    <a:pt x="20587" y="0"/>
                  </a:moveTo>
                  <a:cubicBezTo>
                    <a:pt x="19018" y="1934"/>
                    <a:pt x="19632" y="5505"/>
                    <a:pt x="19245" y="8144"/>
                  </a:cubicBezTo>
                  <a:cubicBezTo>
                    <a:pt x="18813" y="11215"/>
                    <a:pt x="14718" y="19017"/>
                    <a:pt x="14718" y="19017"/>
                  </a:cubicBezTo>
                  <a:cubicBezTo>
                    <a:pt x="14718" y="19017"/>
                    <a:pt x="10851" y="18858"/>
                    <a:pt x="8235" y="18858"/>
                  </a:cubicBezTo>
                  <a:cubicBezTo>
                    <a:pt x="5710" y="18858"/>
                    <a:pt x="4163" y="19381"/>
                    <a:pt x="4050" y="19472"/>
                  </a:cubicBezTo>
                  <a:lnTo>
                    <a:pt x="4027" y="19472"/>
                  </a:lnTo>
                  <a:cubicBezTo>
                    <a:pt x="1070" y="21588"/>
                    <a:pt x="1" y="23726"/>
                    <a:pt x="1" y="23726"/>
                  </a:cubicBezTo>
                  <a:lnTo>
                    <a:pt x="14423" y="23726"/>
                  </a:lnTo>
                  <a:cubicBezTo>
                    <a:pt x="14423" y="23726"/>
                    <a:pt x="21201" y="12693"/>
                    <a:pt x="24181" y="6756"/>
                  </a:cubicBezTo>
                  <a:cubicBezTo>
                    <a:pt x="24045" y="5846"/>
                    <a:pt x="22088" y="2480"/>
                    <a:pt x="20587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3"/>
            <p:cNvSpPr/>
            <p:nvPr/>
          </p:nvSpPr>
          <p:spPr>
            <a:xfrm>
              <a:off x="3691125" y="2599875"/>
              <a:ext cx="786525" cy="2416950"/>
            </a:xfrm>
            <a:custGeom>
              <a:rect b="b" l="l" r="r" t="t"/>
              <a:pathLst>
                <a:path extrusionOk="0" h="96678" w="31461">
                  <a:moveTo>
                    <a:pt x="1274" y="0"/>
                  </a:moveTo>
                  <a:cubicBezTo>
                    <a:pt x="1274" y="0"/>
                    <a:pt x="1138" y="3867"/>
                    <a:pt x="978" y="9623"/>
                  </a:cubicBezTo>
                  <a:cubicBezTo>
                    <a:pt x="569" y="24795"/>
                    <a:pt x="0" y="53070"/>
                    <a:pt x="1274" y="58621"/>
                  </a:cubicBezTo>
                  <a:cubicBezTo>
                    <a:pt x="3026" y="66264"/>
                    <a:pt x="17903" y="96677"/>
                    <a:pt x="17903" y="96677"/>
                  </a:cubicBezTo>
                  <a:lnTo>
                    <a:pt x="31460" y="91423"/>
                  </a:lnTo>
                  <a:lnTo>
                    <a:pt x="19654" y="45928"/>
                  </a:lnTo>
                  <a:cubicBezTo>
                    <a:pt x="19654" y="45928"/>
                    <a:pt x="21360" y="23226"/>
                    <a:pt x="21588" y="9623"/>
                  </a:cubicBezTo>
                  <a:cubicBezTo>
                    <a:pt x="21656" y="5073"/>
                    <a:pt x="21565" y="1547"/>
                    <a:pt x="21178" y="228"/>
                  </a:cubicBezTo>
                  <a:lnTo>
                    <a:pt x="1274" y="0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3"/>
            <p:cNvSpPr/>
            <p:nvPr/>
          </p:nvSpPr>
          <p:spPr>
            <a:xfrm>
              <a:off x="3896975" y="5165225"/>
              <a:ext cx="747850" cy="311650"/>
            </a:xfrm>
            <a:custGeom>
              <a:rect b="b" l="l" r="r" t="t"/>
              <a:pathLst>
                <a:path extrusionOk="0" h="12466" w="29914">
                  <a:moveTo>
                    <a:pt x="17198" y="0"/>
                  </a:moveTo>
                  <a:lnTo>
                    <a:pt x="17198" y="0"/>
                  </a:lnTo>
                  <a:cubicBezTo>
                    <a:pt x="17198" y="0"/>
                    <a:pt x="17630" y="3140"/>
                    <a:pt x="12057" y="5755"/>
                  </a:cubicBezTo>
                  <a:cubicBezTo>
                    <a:pt x="10169" y="6620"/>
                    <a:pt x="8190" y="7257"/>
                    <a:pt x="6165" y="7689"/>
                  </a:cubicBezTo>
                  <a:cubicBezTo>
                    <a:pt x="1388" y="8758"/>
                    <a:pt x="1" y="12466"/>
                    <a:pt x="1" y="12466"/>
                  </a:cubicBezTo>
                  <a:lnTo>
                    <a:pt x="29914" y="12466"/>
                  </a:lnTo>
                  <a:lnTo>
                    <a:pt x="29618" y="6847"/>
                  </a:lnTo>
                  <a:lnTo>
                    <a:pt x="29322" y="910"/>
                  </a:lnTo>
                  <a:lnTo>
                    <a:pt x="17198" y="0"/>
                  </a:ln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3"/>
            <p:cNvSpPr/>
            <p:nvPr/>
          </p:nvSpPr>
          <p:spPr>
            <a:xfrm>
              <a:off x="4108525" y="2488975"/>
              <a:ext cx="606825" cy="2785450"/>
            </a:xfrm>
            <a:custGeom>
              <a:rect b="b" l="l" r="r" t="t"/>
              <a:pathLst>
                <a:path extrusionOk="0" h="111418" w="24273">
                  <a:moveTo>
                    <a:pt x="22680" y="1"/>
                  </a:moveTo>
                  <a:lnTo>
                    <a:pt x="2776" y="638"/>
                  </a:lnTo>
                  <a:cubicBezTo>
                    <a:pt x="2776" y="638"/>
                    <a:pt x="2435" y="5324"/>
                    <a:pt x="2003" y="11989"/>
                  </a:cubicBezTo>
                  <a:cubicBezTo>
                    <a:pt x="1161" y="25228"/>
                    <a:pt x="1" y="46269"/>
                    <a:pt x="524" y="54276"/>
                  </a:cubicBezTo>
                  <a:cubicBezTo>
                    <a:pt x="1320" y="66355"/>
                    <a:pt x="6188" y="107301"/>
                    <a:pt x="6188" y="107301"/>
                  </a:cubicBezTo>
                  <a:lnTo>
                    <a:pt x="24273" y="111418"/>
                  </a:lnTo>
                  <a:cubicBezTo>
                    <a:pt x="24273" y="111418"/>
                    <a:pt x="22066" y="67288"/>
                    <a:pt x="21156" y="57142"/>
                  </a:cubicBezTo>
                  <a:cubicBezTo>
                    <a:pt x="21315" y="50068"/>
                    <a:pt x="21998" y="26570"/>
                    <a:pt x="22430" y="11989"/>
                  </a:cubicBezTo>
                  <a:cubicBezTo>
                    <a:pt x="22635" y="4960"/>
                    <a:pt x="22794" y="1"/>
                    <a:pt x="22794" y="1"/>
                  </a:cubicBez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3"/>
            <p:cNvSpPr/>
            <p:nvPr/>
          </p:nvSpPr>
          <p:spPr>
            <a:xfrm>
              <a:off x="3896975" y="5309100"/>
              <a:ext cx="747850" cy="167775"/>
            </a:xfrm>
            <a:custGeom>
              <a:rect b="b" l="l" r="r" t="t"/>
              <a:pathLst>
                <a:path extrusionOk="0" h="6711" w="29914">
                  <a:moveTo>
                    <a:pt x="12057" y="0"/>
                  </a:moveTo>
                  <a:cubicBezTo>
                    <a:pt x="10169" y="865"/>
                    <a:pt x="8190" y="1502"/>
                    <a:pt x="6165" y="1934"/>
                  </a:cubicBezTo>
                  <a:cubicBezTo>
                    <a:pt x="1388" y="3003"/>
                    <a:pt x="1" y="6711"/>
                    <a:pt x="1" y="6711"/>
                  </a:cubicBezTo>
                  <a:lnTo>
                    <a:pt x="29914" y="6711"/>
                  </a:lnTo>
                  <a:lnTo>
                    <a:pt x="29618" y="1092"/>
                  </a:lnTo>
                  <a:cubicBezTo>
                    <a:pt x="26957" y="1911"/>
                    <a:pt x="22930" y="3777"/>
                    <a:pt x="15856" y="4414"/>
                  </a:cubicBezTo>
                  <a:cubicBezTo>
                    <a:pt x="14991" y="2844"/>
                    <a:pt x="13490" y="1274"/>
                    <a:pt x="12057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3"/>
            <p:cNvSpPr/>
            <p:nvPr/>
          </p:nvSpPr>
          <p:spPr>
            <a:xfrm>
              <a:off x="4734650" y="1938700"/>
              <a:ext cx="360575" cy="1374225"/>
            </a:xfrm>
            <a:custGeom>
              <a:rect b="b" l="l" r="r" t="t"/>
              <a:pathLst>
                <a:path extrusionOk="0" h="54969" w="14423">
                  <a:moveTo>
                    <a:pt x="8862" y="1"/>
                  </a:moveTo>
                  <a:cubicBezTo>
                    <a:pt x="8776" y="1"/>
                    <a:pt x="8681" y="6"/>
                    <a:pt x="8577" y="15"/>
                  </a:cubicBezTo>
                  <a:cubicBezTo>
                    <a:pt x="7917" y="83"/>
                    <a:pt x="7280" y="151"/>
                    <a:pt x="6643" y="242"/>
                  </a:cubicBezTo>
                  <a:cubicBezTo>
                    <a:pt x="4664" y="538"/>
                    <a:pt x="2708" y="834"/>
                    <a:pt x="729" y="1152"/>
                  </a:cubicBezTo>
                  <a:cubicBezTo>
                    <a:pt x="115" y="1243"/>
                    <a:pt x="1" y="1425"/>
                    <a:pt x="92" y="2085"/>
                  </a:cubicBezTo>
                  <a:cubicBezTo>
                    <a:pt x="228" y="3063"/>
                    <a:pt x="342" y="4064"/>
                    <a:pt x="547" y="5042"/>
                  </a:cubicBezTo>
                  <a:cubicBezTo>
                    <a:pt x="1138" y="8022"/>
                    <a:pt x="1843" y="10979"/>
                    <a:pt x="2367" y="13982"/>
                  </a:cubicBezTo>
                  <a:cubicBezTo>
                    <a:pt x="2822" y="16529"/>
                    <a:pt x="3095" y="19100"/>
                    <a:pt x="3436" y="21670"/>
                  </a:cubicBezTo>
                  <a:cubicBezTo>
                    <a:pt x="3913" y="25333"/>
                    <a:pt x="4027" y="29018"/>
                    <a:pt x="3459" y="32703"/>
                  </a:cubicBezTo>
                  <a:cubicBezTo>
                    <a:pt x="2958" y="35546"/>
                    <a:pt x="2753" y="38435"/>
                    <a:pt x="2799" y="41324"/>
                  </a:cubicBezTo>
                  <a:cubicBezTo>
                    <a:pt x="2822" y="42371"/>
                    <a:pt x="2822" y="43417"/>
                    <a:pt x="2844" y="44463"/>
                  </a:cubicBezTo>
                  <a:cubicBezTo>
                    <a:pt x="2913" y="45806"/>
                    <a:pt x="2981" y="47148"/>
                    <a:pt x="3049" y="48490"/>
                  </a:cubicBezTo>
                  <a:cubicBezTo>
                    <a:pt x="3026" y="48899"/>
                    <a:pt x="3117" y="49286"/>
                    <a:pt x="3299" y="49650"/>
                  </a:cubicBezTo>
                  <a:cubicBezTo>
                    <a:pt x="3394" y="49893"/>
                    <a:pt x="3616" y="50023"/>
                    <a:pt x="3843" y="50023"/>
                  </a:cubicBezTo>
                  <a:cubicBezTo>
                    <a:pt x="3999" y="50023"/>
                    <a:pt x="4157" y="49962"/>
                    <a:pt x="4277" y="49832"/>
                  </a:cubicBezTo>
                  <a:cubicBezTo>
                    <a:pt x="4596" y="49491"/>
                    <a:pt x="4801" y="49081"/>
                    <a:pt x="4869" y="48626"/>
                  </a:cubicBezTo>
                  <a:cubicBezTo>
                    <a:pt x="5074" y="47512"/>
                    <a:pt x="5256" y="46374"/>
                    <a:pt x="5506" y="45260"/>
                  </a:cubicBezTo>
                  <a:cubicBezTo>
                    <a:pt x="5597" y="44850"/>
                    <a:pt x="5551" y="44190"/>
                    <a:pt x="5961" y="44099"/>
                  </a:cubicBezTo>
                  <a:cubicBezTo>
                    <a:pt x="6006" y="44088"/>
                    <a:pt x="6048" y="44082"/>
                    <a:pt x="6086" y="44082"/>
                  </a:cubicBezTo>
                  <a:cubicBezTo>
                    <a:pt x="6493" y="44082"/>
                    <a:pt x="6549" y="44698"/>
                    <a:pt x="6757" y="45009"/>
                  </a:cubicBezTo>
                  <a:cubicBezTo>
                    <a:pt x="6871" y="45169"/>
                    <a:pt x="6984" y="45351"/>
                    <a:pt x="7053" y="45533"/>
                  </a:cubicBezTo>
                  <a:cubicBezTo>
                    <a:pt x="7712" y="47034"/>
                    <a:pt x="8281" y="48581"/>
                    <a:pt x="8167" y="50287"/>
                  </a:cubicBezTo>
                  <a:cubicBezTo>
                    <a:pt x="8099" y="51265"/>
                    <a:pt x="8145" y="52266"/>
                    <a:pt x="8145" y="53267"/>
                  </a:cubicBezTo>
                  <a:cubicBezTo>
                    <a:pt x="8122" y="53767"/>
                    <a:pt x="8236" y="54268"/>
                    <a:pt x="8440" y="54723"/>
                  </a:cubicBezTo>
                  <a:cubicBezTo>
                    <a:pt x="8532" y="54879"/>
                    <a:pt x="8721" y="54969"/>
                    <a:pt x="8896" y="54969"/>
                  </a:cubicBezTo>
                  <a:cubicBezTo>
                    <a:pt x="9025" y="54969"/>
                    <a:pt x="9146" y="54920"/>
                    <a:pt x="9214" y="54814"/>
                  </a:cubicBezTo>
                  <a:cubicBezTo>
                    <a:pt x="9418" y="54495"/>
                    <a:pt x="9600" y="54131"/>
                    <a:pt x="9782" y="53767"/>
                  </a:cubicBezTo>
                  <a:cubicBezTo>
                    <a:pt x="9828" y="53767"/>
                    <a:pt x="9873" y="53767"/>
                    <a:pt x="9919" y="53790"/>
                  </a:cubicBezTo>
                  <a:cubicBezTo>
                    <a:pt x="10242" y="53915"/>
                    <a:pt x="10462" y="53988"/>
                    <a:pt x="10624" y="53988"/>
                  </a:cubicBezTo>
                  <a:cubicBezTo>
                    <a:pt x="10874" y="53988"/>
                    <a:pt x="10987" y="53817"/>
                    <a:pt x="11124" y="53403"/>
                  </a:cubicBezTo>
                  <a:cubicBezTo>
                    <a:pt x="11284" y="52948"/>
                    <a:pt x="11420" y="52471"/>
                    <a:pt x="11534" y="51993"/>
                  </a:cubicBezTo>
                  <a:cubicBezTo>
                    <a:pt x="11966" y="52152"/>
                    <a:pt x="11852" y="52516"/>
                    <a:pt x="12012" y="52766"/>
                  </a:cubicBezTo>
                  <a:cubicBezTo>
                    <a:pt x="12197" y="53056"/>
                    <a:pt x="12454" y="53204"/>
                    <a:pt x="12703" y="53204"/>
                  </a:cubicBezTo>
                  <a:cubicBezTo>
                    <a:pt x="12942" y="53204"/>
                    <a:pt x="13175" y="53068"/>
                    <a:pt x="13331" y="52789"/>
                  </a:cubicBezTo>
                  <a:cubicBezTo>
                    <a:pt x="13604" y="52334"/>
                    <a:pt x="13786" y="51811"/>
                    <a:pt x="13877" y="51265"/>
                  </a:cubicBezTo>
                  <a:cubicBezTo>
                    <a:pt x="14423" y="48103"/>
                    <a:pt x="14377" y="44873"/>
                    <a:pt x="13740" y="41756"/>
                  </a:cubicBezTo>
                  <a:cubicBezTo>
                    <a:pt x="13513" y="40687"/>
                    <a:pt x="13217" y="39618"/>
                    <a:pt x="12967" y="38549"/>
                  </a:cubicBezTo>
                  <a:cubicBezTo>
                    <a:pt x="12831" y="37980"/>
                    <a:pt x="12694" y="37389"/>
                    <a:pt x="12580" y="36797"/>
                  </a:cubicBezTo>
                  <a:cubicBezTo>
                    <a:pt x="11989" y="33545"/>
                    <a:pt x="11898" y="30269"/>
                    <a:pt x="11852" y="26971"/>
                  </a:cubicBezTo>
                  <a:cubicBezTo>
                    <a:pt x="11807" y="24241"/>
                    <a:pt x="11943" y="21488"/>
                    <a:pt x="12012" y="18759"/>
                  </a:cubicBezTo>
                  <a:cubicBezTo>
                    <a:pt x="12080" y="16325"/>
                    <a:pt x="11943" y="13868"/>
                    <a:pt x="11579" y="11457"/>
                  </a:cubicBezTo>
                  <a:cubicBezTo>
                    <a:pt x="11193" y="8932"/>
                    <a:pt x="10647" y="6452"/>
                    <a:pt x="10146" y="3973"/>
                  </a:cubicBezTo>
                  <a:cubicBezTo>
                    <a:pt x="9896" y="2949"/>
                    <a:pt x="9737" y="1903"/>
                    <a:pt x="9646" y="879"/>
                  </a:cubicBezTo>
                  <a:cubicBezTo>
                    <a:pt x="9626" y="210"/>
                    <a:pt x="9419" y="1"/>
                    <a:pt x="8862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3"/>
            <p:cNvSpPr/>
            <p:nvPr/>
          </p:nvSpPr>
          <p:spPr>
            <a:xfrm>
              <a:off x="3151425" y="1827975"/>
              <a:ext cx="409500" cy="448500"/>
            </a:xfrm>
            <a:custGeom>
              <a:rect b="b" l="l" r="r" t="t"/>
              <a:pathLst>
                <a:path extrusionOk="0" h="17940" w="16380">
                  <a:moveTo>
                    <a:pt x="7552" y="1"/>
                  </a:moveTo>
                  <a:cubicBezTo>
                    <a:pt x="7245" y="1"/>
                    <a:pt x="7028" y="368"/>
                    <a:pt x="6507" y="1168"/>
                  </a:cubicBezTo>
                  <a:cubicBezTo>
                    <a:pt x="5574" y="2647"/>
                    <a:pt x="4687" y="4148"/>
                    <a:pt x="3572" y="5513"/>
                  </a:cubicBezTo>
                  <a:cubicBezTo>
                    <a:pt x="2526" y="6764"/>
                    <a:pt x="1502" y="8061"/>
                    <a:pt x="479" y="9357"/>
                  </a:cubicBezTo>
                  <a:cubicBezTo>
                    <a:pt x="1" y="9926"/>
                    <a:pt x="1" y="10108"/>
                    <a:pt x="433" y="10654"/>
                  </a:cubicBezTo>
                  <a:cubicBezTo>
                    <a:pt x="865" y="11200"/>
                    <a:pt x="1343" y="11723"/>
                    <a:pt x="1821" y="12223"/>
                  </a:cubicBezTo>
                  <a:cubicBezTo>
                    <a:pt x="3299" y="13725"/>
                    <a:pt x="4710" y="15249"/>
                    <a:pt x="6052" y="16864"/>
                  </a:cubicBezTo>
                  <a:cubicBezTo>
                    <a:pt x="6653" y="17593"/>
                    <a:pt x="6919" y="17939"/>
                    <a:pt x="7203" y="17939"/>
                  </a:cubicBezTo>
                  <a:cubicBezTo>
                    <a:pt x="7478" y="17939"/>
                    <a:pt x="7769" y="17615"/>
                    <a:pt x="8395" y="17000"/>
                  </a:cubicBezTo>
                  <a:cubicBezTo>
                    <a:pt x="11329" y="14111"/>
                    <a:pt x="13649" y="10745"/>
                    <a:pt x="16197" y="7537"/>
                  </a:cubicBezTo>
                  <a:cubicBezTo>
                    <a:pt x="16265" y="7401"/>
                    <a:pt x="16334" y="7264"/>
                    <a:pt x="16379" y="7128"/>
                  </a:cubicBezTo>
                  <a:cubicBezTo>
                    <a:pt x="16334" y="6992"/>
                    <a:pt x="16265" y="6855"/>
                    <a:pt x="16174" y="6741"/>
                  </a:cubicBezTo>
                  <a:cubicBezTo>
                    <a:pt x="15879" y="6446"/>
                    <a:pt x="15583" y="6195"/>
                    <a:pt x="15287" y="5945"/>
                  </a:cubicBezTo>
                  <a:cubicBezTo>
                    <a:pt x="13126" y="4216"/>
                    <a:pt x="10988" y="2510"/>
                    <a:pt x="8827" y="804"/>
                  </a:cubicBezTo>
                  <a:cubicBezTo>
                    <a:pt x="8157" y="283"/>
                    <a:pt x="7821" y="1"/>
                    <a:pt x="7552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3"/>
            <p:cNvSpPr/>
            <p:nvPr/>
          </p:nvSpPr>
          <p:spPr>
            <a:xfrm>
              <a:off x="3309525" y="1024650"/>
              <a:ext cx="1699825" cy="1956950"/>
            </a:xfrm>
            <a:custGeom>
              <a:rect b="b" l="l" r="r" t="t"/>
              <a:pathLst>
                <a:path extrusionOk="0" h="78278" w="67993">
                  <a:moveTo>
                    <a:pt x="44406" y="1"/>
                  </a:moveTo>
                  <a:cubicBezTo>
                    <a:pt x="43930" y="1"/>
                    <a:pt x="43695" y="324"/>
                    <a:pt x="43107" y="1500"/>
                  </a:cubicBezTo>
                  <a:cubicBezTo>
                    <a:pt x="40923" y="5936"/>
                    <a:pt x="39035" y="8370"/>
                    <a:pt x="36670" y="12715"/>
                  </a:cubicBezTo>
                  <a:cubicBezTo>
                    <a:pt x="36465" y="13101"/>
                    <a:pt x="36237" y="13488"/>
                    <a:pt x="36010" y="13875"/>
                  </a:cubicBezTo>
                  <a:cubicBezTo>
                    <a:pt x="35975" y="13944"/>
                    <a:pt x="35897" y="13974"/>
                    <a:pt x="35808" y="13974"/>
                  </a:cubicBezTo>
                  <a:cubicBezTo>
                    <a:pt x="35663" y="13974"/>
                    <a:pt x="35489" y="13896"/>
                    <a:pt x="35419" y="13784"/>
                  </a:cubicBezTo>
                  <a:cubicBezTo>
                    <a:pt x="35146" y="13215"/>
                    <a:pt x="34804" y="12783"/>
                    <a:pt x="34577" y="12351"/>
                  </a:cubicBezTo>
                  <a:cubicBezTo>
                    <a:pt x="32803" y="9098"/>
                    <a:pt x="32006" y="7801"/>
                    <a:pt x="30414" y="4890"/>
                  </a:cubicBezTo>
                  <a:cubicBezTo>
                    <a:pt x="29936" y="4025"/>
                    <a:pt x="29595" y="3070"/>
                    <a:pt x="29140" y="2183"/>
                  </a:cubicBezTo>
                  <a:cubicBezTo>
                    <a:pt x="28933" y="1782"/>
                    <a:pt x="28764" y="1604"/>
                    <a:pt x="28489" y="1604"/>
                  </a:cubicBezTo>
                  <a:cubicBezTo>
                    <a:pt x="28342" y="1604"/>
                    <a:pt x="28164" y="1655"/>
                    <a:pt x="27935" y="1750"/>
                  </a:cubicBezTo>
                  <a:cubicBezTo>
                    <a:pt x="26001" y="2569"/>
                    <a:pt x="24068" y="3388"/>
                    <a:pt x="22157" y="4230"/>
                  </a:cubicBezTo>
                  <a:cubicBezTo>
                    <a:pt x="21884" y="4344"/>
                    <a:pt x="21611" y="4503"/>
                    <a:pt x="21361" y="4639"/>
                  </a:cubicBezTo>
                  <a:cubicBezTo>
                    <a:pt x="18381" y="6186"/>
                    <a:pt x="16015" y="8461"/>
                    <a:pt x="14081" y="11168"/>
                  </a:cubicBezTo>
                  <a:cubicBezTo>
                    <a:pt x="12171" y="13807"/>
                    <a:pt x="10328" y="16468"/>
                    <a:pt x="8508" y="19152"/>
                  </a:cubicBezTo>
                  <a:cubicBezTo>
                    <a:pt x="5915" y="22997"/>
                    <a:pt x="3367" y="26864"/>
                    <a:pt x="820" y="30731"/>
                  </a:cubicBezTo>
                  <a:cubicBezTo>
                    <a:pt x="615" y="31026"/>
                    <a:pt x="433" y="31322"/>
                    <a:pt x="251" y="31618"/>
                  </a:cubicBezTo>
                  <a:cubicBezTo>
                    <a:pt x="1" y="32141"/>
                    <a:pt x="46" y="32459"/>
                    <a:pt x="433" y="32846"/>
                  </a:cubicBezTo>
                  <a:cubicBezTo>
                    <a:pt x="638" y="33051"/>
                    <a:pt x="865" y="33256"/>
                    <a:pt x="1093" y="33438"/>
                  </a:cubicBezTo>
                  <a:cubicBezTo>
                    <a:pt x="3618" y="35394"/>
                    <a:pt x="6029" y="37487"/>
                    <a:pt x="8645" y="39306"/>
                  </a:cubicBezTo>
                  <a:cubicBezTo>
                    <a:pt x="9327" y="39786"/>
                    <a:pt x="9714" y="40041"/>
                    <a:pt x="10048" y="40041"/>
                  </a:cubicBezTo>
                  <a:cubicBezTo>
                    <a:pt x="10427" y="40041"/>
                    <a:pt x="10736" y="39712"/>
                    <a:pt x="11329" y="39011"/>
                  </a:cubicBezTo>
                  <a:cubicBezTo>
                    <a:pt x="12717" y="37373"/>
                    <a:pt x="14059" y="35690"/>
                    <a:pt x="15424" y="34052"/>
                  </a:cubicBezTo>
                  <a:cubicBezTo>
                    <a:pt x="15674" y="33733"/>
                    <a:pt x="15947" y="33438"/>
                    <a:pt x="16220" y="33142"/>
                  </a:cubicBezTo>
                  <a:cubicBezTo>
                    <a:pt x="16258" y="33095"/>
                    <a:pt x="16315" y="33071"/>
                    <a:pt x="16373" y="33071"/>
                  </a:cubicBezTo>
                  <a:cubicBezTo>
                    <a:pt x="16454" y="33071"/>
                    <a:pt x="16534" y="33117"/>
                    <a:pt x="16561" y="33210"/>
                  </a:cubicBezTo>
                  <a:cubicBezTo>
                    <a:pt x="16606" y="33347"/>
                    <a:pt x="16629" y="33506"/>
                    <a:pt x="16606" y="33665"/>
                  </a:cubicBezTo>
                  <a:cubicBezTo>
                    <a:pt x="16584" y="37441"/>
                    <a:pt x="16788" y="41240"/>
                    <a:pt x="16379" y="45016"/>
                  </a:cubicBezTo>
                  <a:cubicBezTo>
                    <a:pt x="16038" y="48292"/>
                    <a:pt x="15515" y="51545"/>
                    <a:pt x="14764" y="54752"/>
                  </a:cubicBezTo>
                  <a:cubicBezTo>
                    <a:pt x="13877" y="58323"/>
                    <a:pt x="12808" y="61872"/>
                    <a:pt x="11534" y="65330"/>
                  </a:cubicBezTo>
                  <a:cubicBezTo>
                    <a:pt x="10533" y="67991"/>
                    <a:pt x="9623" y="70675"/>
                    <a:pt x="8690" y="73359"/>
                  </a:cubicBezTo>
                  <a:cubicBezTo>
                    <a:pt x="8440" y="74133"/>
                    <a:pt x="8508" y="74315"/>
                    <a:pt x="9304" y="74520"/>
                  </a:cubicBezTo>
                  <a:cubicBezTo>
                    <a:pt x="9987" y="74724"/>
                    <a:pt x="10669" y="74861"/>
                    <a:pt x="11352" y="75020"/>
                  </a:cubicBezTo>
                  <a:cubicBezTo>
                    <a:pt x="15992" y="76157"/>
                    <a:pt x="20724" y="76976"/>
                    <a:pt x="25478" y="77477"/>
                  </a:cubicBezTo>
                  <a:cubicBezTo>
                    <a:pt x="30610" y="78005"/>
                    <a:pt x="35741" y="78278"/>
                    <a:pt x="40891" y="78278"/>
                  </a:cubicBezTo>
                  <a:cubicBezTo>
                    <a:pt x="41289" y="78278"/>
                    <a:pt x="41686" y="78276"/>
                    <a:pt x="42084" y="78273"/>
                  </a:cubicBezTo>
                  <a:cubicBezTo>
                    <a:pt x="44063" y="78250"/>
                    <a:pt x="47861" y="78182"/>
                    <a:pt x="51615" y="77773"/>
                  </a:cubicBezTo>
                  <a:cubicBezTo>
                    <a:pt x="52775" y="77659"/>
                    <a:pt x="53890" y="77477"/>
                    <a:pt x="55027" y="77295"/>
                  </a:cubicBezTo>
                  <a:cubicBezTo>
                    <a:pt x="55709" y="77181"/>
                    <a:pt x="55800" y="77090"/>
                    <a:pt x="55846" y="76430"/>
                  </a:cubicBezTo>
                  <a:cubicBezTo>
                    <a:pt x="55960" y="75134"/>
                    <a:pt x="56051" y="73837"/>
                    <a:pt x="56142" y="72563"/>
                  </a:cubicBezTo>
                  <a:cubicBezTo>
                    <a:pt x="56187" y="71403"/>
                    <a:pt x="56187" y="70266"/>
                    <a:pt x="56278" y="69106"/>
                  </a:cubicBezTo>
                  <a:cubicBezTo>
                    <a:pt x="56505" y="66080"/>
                    <a:pt x="56574" y="63032"/>
                    <a:pt x="56665" y="60007"/>
                  </a:cubicBezTo>
                  <a:cubicBezTo>
                    <a:pt x="56801" y="54707"/>
                    <a:pt x="56483" y="49429"/>
                    <a:pt x="56437" y="44129"/>
                  </a:cubicBezTo>
                  <a:cubicBezTo>
                    <a:pt x="56437" y="42696"/>
                    <a:pt x="56392" y="41240"/>
                    <a:pt x="56369" y="39807"/>
                  </a:cubicBezTo>
                  <a:cubicBezTo>
                    <a:pt x="56301" y="39488"/>
                    <a:pt x="56528" y="39193"/>
                    <a:pt x="56847" y="39170"/>
                  </a:cubicBezTo>
                  <a:cubicBezTo>
                    <a:pt x="57279" y="39079"/>
                    <a:pt x="57734" y="38988"/>
                    <a:pt x="58166" y="38897"/>
                  </a:cubicBezTo>
                  <a:cubicBezTo>
                    <a:pt x="60850" y="38419"/>
                    <a:pt x="63580" y="38124"/>
                    <a:pt x="66241" y="37373"/>
                  </a:cubicBezTo>
                  <a:cubicBezTo>
                    <a:pt x="67902" y="36918"/>
                    <a:pt x="67993" y="36850"/>
                    <a:pt x="67879" y="35144"/>
                  </a:cubicBezTo>
                  <a:cubicBezTo>
                    <a:pt x="67788" y="33233"/>
                    <a:pt x="67538" y="31368"/>
                    <a:pt x="67151" y="29502"/>
                  </a:cubicBezTo>
                  <a:cubicBezTo>
                    <a:pt x="66287" y="25612"/>
                    <a:pt x="65582" y="21677"/>
                    <a:pt x="64490" y="17833"/>
                  </a:cubicBezTo>
                  <a:cubicBezTo>
                    <a:pt x="63921" y="15831"/>
                    <a:pt x="63330" y="13807"/>
                    <a:pt x="62420" y="11918"/>
                  </a:cubicBezTo>
                  <a:cubicBezTo>
                    <a:pt x="60191" y="7278"/>
                    <a:pt x="56847" y="3820"/>
                    <a:pt x="51865" y="2137"/>
                  </a:cubicBezTo>
                  <a:cubicBezTo>
                    <a:pt x="51387" y="1978"/>
                    <a:pt x="50932" y="1796"/>
                    <a:pt x="50455" y="1637"/>
                  </a:cubicBezTo>
                  <a:cubicBezTo>
                    <a:pt x="48931" y="1045"/>
                    <a:pt x="47338" y="590"/>
                    <a:pt x="45723" y="249"/>
                  </a:cubicBezTo>
                  <a:cubicBezTo>
                    <a:pt x="45094" y="127"/>
                    <a:pt x="44703" y="1"/>
                    <a:pt x="44406" y="1"/>
                  </a:cubicBez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3"/>
            <p:cNvSpPr/>
            <p:nvPr/>
          </p:nvSpPr>
          <p:spPr>
            <a:xfrm>
              <a:off x="3811675" y="1538700"/>
              <a:ext cx="265600" cy="256025"/>
            </a:xfrm>
            <a:custGeom>
              <a:rect b="b" l="l" r="r" t="t"/>
              <a:pathLst>
                <a:path extrusionOk="0" h="10241" w="10624">
                  <a:moveTo>
                    <a:pt x="9600" y="1"/>
                  </a:moveTo>
                  <a:cubicBezTo>
                    <a:pt x="7075" y="23"/>
                    <a:pt x="4528" y="69"/>
                    <a:pt x="1980" y="114"/>
                  </a:cubicBezTo>
                  <a:cubicBezTo>
                    <a:pt x="1548" y="137"/>
                    <a:pt x="1093" y="183"/>
                    <a:pt x="660" y="251"/>
                  </a:cubicBezTo>
                  <a:cubicBezTo>
                    <a:pt x="274" y="274"/>
                    <a:pt x="1" y="592"/>
                    <a:pt x="46" y="956"/>
                  </a:cubicBezTo>
                  <a:cubicBezTo>
                    <a:pt x="23" y="1752"/>
                    <a:pt x="46" y="2548"/>
                    <a:pt x="46" y="3663"/>
                  </a:cubicBezTo>
                  <a:cubicBezTo>
                    <a:pt x="69" y="4141"/>
                    <a:pt x="92" y="4937"/>
                    <a:pt x="160" y="5733"/>
                  </a:cubicBezTo>
                  <a:cubicBezTo>
                    <a:pt x="228" y="6688"/>
                    <a:pt x="387" y="7621"/>
                    <a:pt x="638" y="8531"/>
                  </a:cubicBezTo>
                  <a:cubicBezTo>
                    <a:pt x="797" y="9282"/>
                    <a:pt x="1388" y="9873"/>
                    <a:pt x="2162" y="9987"/>
                  </a:cubicBezTo>
                  <a:cubicBezTo>
                    <a:pt x="2594" y="10100"/>
                    <a:pt x="3026" y="10169"/>
                    <a:pt x="3481" y="10214"/>
                  </a:cubicBezTo>
                  <a:cubicBezTo>
                    <a:pt x="4138" y="10227"/>
                    <a:pt x="4794" y="10240"/>
                    <a:pt x="5455" y="10240"/>
                  </a:cubicBezTo>
                  <a:cubicBezTo>
                    <a:pt x="5939" y="10240"/>
                    <a:pt x="6426" y="10233"/>
                    <a:pt x="6916" y="10214"/>
                  </a:cubicBezTo>
                  <a:cubicBezTo>
                    <a:pt x="7416" y="10169"/>
                    <a:pt x="7894" y="10078"/>
                    <a:pt x="8372" y="9941"/>
                  </a:cubicBezTo>
                  <a:cubicBezTo>
                    <a:pt x="9122" y="9782"/>
                    <a:pt x="9737" y="9213"/>
                    <a:pt x="9896" y="8463"/>
                  </a:cubicBezTo>
                  <a:cubicBezTo>
                    <a:pt x="10078" y="7894"/>
                    <a:pt x="10192" y="7302"/>
                    <a:pt x="10237" y="6711"/>
                  </a:cubicBezTo>
                  <a:cubicBezTo>
                    <a:pt x="10396" y="4914"/>
                    <a:pt x="10487" y="3140"/>
                    <a:pt x="10601" y="1343"/>
                  </a:cubicBezTo>
                  <a:cubicBezTo>
                    <a:pt x="10624" y="1092"/>
                    <a:pt x="10624" y="842"/>
                    <a:pt x="10601" y="592"/>
                  </a:cubicBezTo>
                  <a:cubicBezTo>
                    <a:pt x="10624" y="274"/>
                    <a:pt x="10374" y="23"/>
                    <a:pt x="10055" y="23"/>
                  </a:cubicBezTo>
                  <a:cubicBezTo>
                    <a:pt x="9896" y="1"/>
                    <a:pt x="9759" y="1"/>
                    <a:pt x="9600" y="1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3916900" y="1494825"/>
              <a:ext cx="68250" cy="377725"/>
            </a:xfrm>
            <a:custGeom>
              <a:rect b="b" l="l" r="r" t="t"/>
              <a:pathLst>
                <a:path extrusionOk="0" h="15109" w="2730">
                  <a:moveTo>
                    <a:pt x="792" y="0"/>
                  </a:moveTo>
                  <a:cubicBezTo>
                    <a:pt x="756" y="0"/>
                    <a:pt x="719" y="2"/>
                    <a:pt x="682" y="4"/>
                  </a:cubicBezTo>
                  <a:cubicBezTo>
                    <a:pt x="668" y="3"/>
                    <a:pt x="653" y="2"/>
                    <a:pt x="639" y="2"/>
                  </a:cubicBezTo>
                  <a:cubicBezTo>
                    <a:pt x="339" y="2"/>
                    <a:pt x="89" y="223"/>
                    <a:pt x="46" y="527"/>
                  </a:cubicBezTo>
                  <a:cubicBezTo>
                    <a:pt x="23" y="732"/>
                    <a:pt x="0" y="914"/>
                    <a:pt x="0" y="1119"/>
                  </a:cubicBezTo>
                  <a:cubicBezTo>
                    <a:pt x="0" y="3052"/>
                    <a:pt x="0" y="5008"/>
                    <a:pt x="0" y="6942"/>
                  </a:cubicBezTo>
                  <a:lnTo>
                    <a:pt x="23" y="6942"/>
                  </a:lnTo>
                  <a:cubicBezTo>
                    <a:pt x="68" y="8284"/>
                    <a:pt x="91" y="9626"/>
                    <a:pt x="137" y="10968"/>
                  </a:cubicBezTo>
                  <a:cubicBezTo>
                    <a:pt x="182" y="12060"/>
                    <a:pt x="273" y="13152"/>
                    <a:pt x="341" y="14244"/>
                  </a:cubicBezTo>
                  <a:cubicBezTo>
                    <a:pt x="387" y="14494"/>
                    <a:pt x="455" y="14722"/>
                    <a:pt x="569" y="14949"/>
                  </a:cubicBezTo>
                  <a:cubicBezTo>
                    <a:pt x="614" y="15040"/>
                    <a:pt x="705" y="15086"/>
                    <a:pt x="796" y="15108"/>
                  </a:cubicBezTo>
                  <a:cubicBezTo>
                    <a:pt x="955" y="15086"/>
                    <a:pt x="1069" y="15017"/>
                    <a:pt x="1160" y="14904"/>
                  </a:cubicBezTo>
                  <a:cubicBezTo>
                    <a:pt x="1251" y="14744"/>
                    <a:pt x="1297" y="14540"/>
                    <a:pt x="1319" y="14358"/>
                  </a:cubicBezTo>
                  <a:cubicBezTo>
                    <a:pt x="1410" y="13402"/>
                    <a:pt x="1501" y="12470"/>
                    <a:pt x="1524" y="11514"/>
                  </a:cubicBezTo>
                  <a:cubicBezTo>
                    <a:pt x="1570" y="9035"/>
                    <a:pt x="1570" y="6533"/>
                    <a:pt x="1592" y="4053"/>
                  </a:cubicBezTo>
                  <a:cubicBezTo>
                    <a:pt x="1592" y="3507"/>
                    <a:pt x="1592" y="2961"/>
                    <a:pt x="1615" y="2415"/>
                  </a:cubicBezTo>
                  <a:cubicBezTo>
                    <a:pt x="1615" y="2120"/>
                    <a:pt x="1752" y="2029"/>
                    <a:pt x="2047" y="1938"/>
                  </a:cubicBezTo>
                  <a:cubicBezTo>
                    <a:pt x="2525" y="1778"/>
                    <a:pt x="2730" y="1073"/>
                    <a:pt x="2389" y="755"/>
                  </a:cubicBezTo>
                  <a:cubicBezTo>
                    <a:pt x="1937" y="367"/>
                    <a:pt x="1424" y="0"/>
                    <a:pt x="792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3"/>
            <p:cNvSpPr/>
            <p:nvPr/>
          </p:nvSpPr>
          <p:spPr>
            <a:xfrm>
              <a:off x="2507125" y="1561150"/>
              <a:ext cx="1023650" cy="1024875"/>
            </a:xfrm>
            <a:custGeom>
              <a:rect b="b" l="l" r="r" t="t"/>
              <a:pathLst>
                <a:path extrusionOk="0" h="40995" w="40946">
                  <a:moveTo>
                    <a:pt x="16411" y="1"/>
                  </a:moveTo>
                  <a:cubicBezTo>
                    <a:pt x="16197" y="1"/>
                    <a:pt x="15946" y="142"/>
                    <a:pt x="15468" y="331"/>
                  </a:cubicBezTo>
                  <a:cubicBezTo>
                    <a:pt x="10555" y="2264"/>
                    <a:pt x="5641" y="4243"/>
                    <a:pt x="751" y="6200"/>
                  </a:cubicBezTo>
                  <a:cubicBezTo>
                    <a:pt x="455" y="6268"/>
                    <a:pt x="182" y="6450"/>
                    <a:pt x="0" y="6700"/>
                  </a:cubicBezTo>
                  <a:cubicBezTo>
                    <a:pt x="68" y="7269"/>
                    <a:pt x="500" y="7656"/>
                    <a:pt x="819" y="8088"/>
                  </a:cubicBezTo>
                  <a:cubicBezTo>
                    <a:pt x="3367" y="11341"/>
                    <a:pt x="5937" y="14594"/>
                    <a:pt x="8462" y="17869"/>
                  </a:cubicBezTo>
                  <a:cubicBezTo>
                    <a:pt x="14194" y="25353"/>
                    <a:pt x="19950" y="32814"/>
                    <a:pt x="25682" y="40298"/>
                  </a:cubicBezTo>
                  <a:cubicBezTo>
                    <a:pt x="26045" y="40774"/>
                    <a:pt x="26256" y="40995"/>
                    <a:pt x="26517" y="40995"/>
                  </a:cubicBezTo>
                  <a:cubicBezTo>
                    <a:pt x="26730" y="40995"/>
                    <a:pt x="26977" y="40847"/>
                    <a:pt x="27365" y="40571"/>
                  </a:cubicBezTo>
                  <a:cubicBezTo>
                    <a:pt x="27570" y="40435"/>
                    <a:pt x="27775" y="40276"/>
                    <a:pt x="27957" y="40116"/>
                  </a:cubicBezTo>
                  <a:cubicBezTo>
                    <a:pt x="32051" y="37023"/>
                    <a:pt x="35987" y="33701"/>
                    <a:pt x="39945" y="30426"/>
                  </a:cubicBezTo>
                  <a:cubicBezTo>
                    <a:pt x="40945" y="29607"/>
                    <a:pt x="40945" y="29584"/>
                    <a:pt x="40104" y="28561"/>
                  </a:cubicBezTo>
                  <a:cubicBezTo>
                    <a:pt x="32552" y="19348"/>
                    <a:pt x="24999" y="10112"/>
                    <a:pt x="17447" y="900"/>
                  </a:cubicBezTo>
                  <a:cubicBezTo>
                    <a:pt x="16897" y="234"/>
                    <a:pt x="16685" y="1"/>
                    <a:pt x="16411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3"/>
            <p:cNvSpPr/>
            <p:nvPr/>
          </p:nvSpPr>
          <p:spPr>
            <a:xfrm>
              <a:off x="2642450" y="1607325"/>
              <a:ext cx="203625" cy="112250"/>
            </a:xfrm>
            <a:custGeom>
              <a:rect b="b" l="l" r="r" t="t"/>
              <a:pathLst>
                <a:path extrusionOk="0" h="4490" w="8145">
                  <a:moveTo>
                    <a:pt x="3742" y="1"/>
                  </a:moveTo>
                  <a:cubicBezTo>
                    <a:pt x="3315" y="1"/>
                    <a:pt x="2912" y="310"/>
                    <a:pt x="2844" y="781"/>
                  </a:cubicBezTo>
                  <a:cubicBezTo>
                    <a:pt x="2822" y="941"/>
                    <a:pt x="2799" y="1077"/>
                    <a:pt x="2844" y="1236"/>
                  </a:cubicBezTo>
                  <a:cubicBezTo>
                    <a:pt x="3026" y="1873"/>
                    <a:pt x="2617" y="2101"/>
                    <a:pt x="2139" y="2328"/>
                  </a:cubicBezTo>
                  <a:cubicBezTo>
                    <a:pt x="1479" y="2578"/>
                    <a:pt x="888" y="2942"/>
                    <a:pt x="342" y="3375"/>
                  </a:cubicBezTo>
                  <a:cubicBezTo>
                    <a:pt x="92" y="3534"/>
                    <a:pt x="1" y="3875"/>
                    <a:pt x="115" y="4171"/>
                  </a:cubicBezTo>
                  <a:cubicBezTo>
                    <a:pt x="251" y="4421"/>
                    <a:pt x="501" y="4467"/>
                    <a:pt x="820" y="4489"/>
                  </a:cubicBezTo>
                  <a:cubicBezTo>
                    <a:pt x="1047" y="4467"/>
                    <a:pt x="1275" y="4421"/>
                    <a:pt x="1479" y="4353"/>
                  </a:cubicBezTo>
                  <a:cubicBezTo>
                    <a:pt x="3459" y="3579"/>
                    <a:pt x="5460" y="2829"/>
                    <a:pt x="7303" y="1760"/>
                  </a:cubicBezTo>
                  <a:cubicBezTo>
                    <a:pt x="7553" y="1600"/>
                    <a:pt x="7781" y="1418"/>
                    <a:pt x="7985" y="1191"/>
                  </a:cubicBezTo>
                  <a:cubicBezTo>
                    <a:pt x="8122" y="1054"/>
                    <a:pt x="8145" y="827"/>
                    <a:pt x="8031" y="645"/>
                  </a:cubicBezTo>
                  <a:cubicBezTo>
                    <a:pt x="7940" y="531"/>
                    <a:pt x="7826" y="463"/>
                    <a:pt x="7690" y="417"/>
                  </a:cubicBezTo>
                  <a:cubicBezTo>
                    <a:pt x="7600" y="409"/>
                    <a:pt x="7511" y="404"/>
                    <a:pt x="7422" y="404"/>
                  </a:cubicBezTo>
                  <a:cubicBezTo>
                    <a:pt x="7058" y="404"/>
                    <a:pt x="6699" y="480"/>
                    <a:pt x="6370" y="645"/>
                  </a:cubicBezTo>
                  <a:cubicBezTo>
                    <a:pt x="6044" y="777"/>
                    <a:pt x="5727" y="882"/>
                    <a:pt x="5432" y="882"/>
                  </a:cubicBezTo>
                  <a:cubicBezTo>
                    <a:pt x="5067" y="882"/>
                    <a:pt x="4736" y="723"/>
                    <a:pt x="4459" y="258"/>
                  </a:cubicBezTo>
                  <a:cubicBezTo>
                    <a:pt x="4391" y="190"/>
                    <a:pt x="4277" y="167"/>
                    <a:pt x="4186" y="122"/>
                  </a:cubicBezTo>
                  <a:cubicBezTo>
                    <a:pt x="4044" y="39"/>
                    <a:pt x="3892" y="1"/>
                    <a:pt x="37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3"/>
            <p:cNvSpPr/>
            <p:nvPr/>
          </p:nvSpPr>
          <p:spPr>
            <a:xfrm>
              <a:off x="2605700" y="1863300"/>
              <a:ext cx="236400" cy="284725"/>
            </a:xfrm>
            <a:custGeom>
              <a:rect b="b" l="l" r="r" t="t"/>
              <a:pathLst>
                <a:path extrusionOk="0" h="11389" w="9456">
                  <a:moveTo>
                    <a:pt x="6286" y="1"/>
                  </a:moveTo>
                  <a:cubicBezTo>
                    <a:pt x="6171" y="1"/>
                    <a:pt x="6045" y="16"/>
                    <a:pt x="5907" y="51"/>
                  </a:cubicBezTo>
                  <a:cubicBezTo>
                    <a:pt x="4405" y="415"/>
                    <a:pt x="629" y="3236"/>
                    <a:pt x="356" y="4350"/>
                  </a:cubicBezTo>
                  <a:cubicBezTo>
                    <a:pt x="1" y="5773"/>
                    <a:pt x="4663" y="11388"/>
                    <a:pt x="5597" y="11388"/>
                  </a:cubicBezTo>
                  <a:cubicBezTo>
                    <a:pt x="5619" y="11388"/>
                    <a:pt x="5639" y="11385"/>
                    <a:pt x="5656" y="11379"/>
                  </a:cubicBezTo>
                  <a:cubicBezTo>
                    <a:pt x="6430" y="11106"/>
                    <a:pt x="9273" y="7876"/>
                    <a:pt x="9387" y="7285"/>
                  </a:cubicBezTo>
                  <a:cubicBezTo>
                    <a:pt x="9455" y="6921"/>
                    <a:pt x="9433" y="6534"/>
                    <a:pt x="9273" y="6193"/>
                  </a:cubicBezTo>
                  <a:cubicBezTo>
                    <a:pt x="9137" y="5897"/>
                    <a:pt x="8955" y="5647"/>
                    <a:pt x="8727" y="5442"/>
                  </a:cubicBezTo>
                  <a:cubicBezTo>
                    <a:pt x="9046" y="4714"/>
                    <a:pt x="9046" y="4168"/>
                    <a:pt x="8136" y="3463"/>
                  </a:cubicBezTo>
                  <a:cubicBezTo>
                    <a:pt x="8272" y="3258"/>
                    <a:pt x="8363" y="3008"/>
                    <a:pt x="8409" y="2758"/>
                  </a:cubicBezTo>
                  <a:cubicBezTo>
                    <a:pt x="8614" y="1689"/>
                    <a:pt x="7453" y="1484"/>
                    <a:pt x="7453" y="1484"/>
                  </a:cubicBezTo>
                  <a:cubicBezTo>
                    <a:pt x="7453" y="1279"/>
                    <a:pt x="7408" y="1097"/>
                    <a:pt x="7363" y="915"/>
                  </a:cubicBezTo>
                  <a:cubicBezTo>
                    <a:pt x="7227" y="491"/>
                    <a:pt x="6929" y="1"/>
                    <a:pt x="6286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3"/>
            <p:cNvSpPr/>
            <p:nvPr/>
          </p:nvSpPr>
          <p:spPr>
            <a:xfrm>
              <a:off x="2663500" y="1886175"/>
              <a:ext cx="128550" cy="118875"/>
            </a:xfrm>
            <a:custGeom>
              <a:rect b="b" l="l" r="r" t="t"/>
              <a:pathLst>
                <a:path extrusionOk="0" h="4755" w="5142">
                  <a:moveTo>
                    <a:pt x="5051" y="0"/>
                  </a:moveTo>
                  <a:cubicBezTo>
                    <a:pt x="3777" y="250"/>
                    <a:pt x="2639" y="933"/>
                    <a:pt x="1798" y="1911"/>
                  </a:cubicBezTo>
                  <a:cubicBezTo>
                    <a:pt x="1206" y="2639"/>
                    <a:pt x="23" y="4686"/>
                    <a:pt x="1" y="4754"/>
                  </a:cubicBezTo>
                  <a:cubicBezTo>
                    <a:pt x="69" y="4686"/>
                    <a:pt x="2639" y="2025"/>
                    <a:pt x="3299" y="1547"/>
                  </a:cubicBezTo>
                  <a:cubicBezTo>
                    <a:pt x="3959" y="1092"/>
                    <a:pt x="4732" y="592"/>
                    <a:pt x="5141" y="569"/>
                  </a:cubicBezTo>
                  <a:cubicBezTo>
                    <a:pt x="5141" y="364"/>
                    <a:pt x="5096" y="182"/>
                    <a:pt x="5051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3"/>
            <p:cNvSpPr/>
            <p:nvPr/>
          </p:nvSpPr>
          <p:spPr>
            <a:xfrm>
              <a:off x="2713550" y="1932225"/>
              <a:ext cx="102375" cy="106950"/>
            </a:xfrm>
            <a:custGeom>
              <a:rect b="b" l="l" r="r" t="t"/>
              <a:pathLst>
                <a:path extrusionOk="0" h="4278" w="4095">
                  <a:moveTo>
                    <a:pt x="4095" y="1"/>
                  </a:moveTo>
                  <a:lnTo>
                    <a:pt x="4095" y="1"/>
                  </a:lnTo>
                  <a:cubicBezTo>
                    <a:pt x="3526" y="251"/>
                    <a:pt x="2958" y="547"/>
                    <a:pt x="2457" y="911"/>
                  </a:cubicBezTo>
                  <a:cubicBezTo>
                    <a:pt x="1320" y="1707"/>
                    <a:pt x="46" y="4209"/>
                    <a:pt x="0" y="4277"/>
                  </a:cubicBezTo>
                  <a:lnTo>
                    <a:pt x="3822" y="706"/>
                  </a:lnTo>
                  <a:cubicBezTo>
                    <a:pt x="3958" y="501"/>
                    <a:pt x="4049" y="251"/>
                    <a:pt x="4095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3"/>
            <p:cNvSpPr/>
            <p:nvPr/>
          </p:nvSpPr>
          <p:spPr>
            <a:xfrm>
              <a:off x="2766425" y="1999350"/>
              <a:ext cx="71125" cy="73950"/>
            </a:xfrm>
            <a:custGeom>
              <a:rect b="b" l="l" r="r" t="t"/>
              <a:pathLst>
                <a:path extrusionOk="0" h="2958" w="2845">
                  <a:moveTo>
                    <a:pt x="2298" y="0"/>
                  </a:moveTo>
                  <a:lnTo>
                    <a:pt x="1" y="2957"/>
                  </a:lnTo>
                  <a:cubicBezTo>
                    <a:pt x="1" y="2957"/>
                    <a:pt x="1934" y="1752"/>
                    <a:pt x="2844" y="751"/>
                  </a:cubicBezTo>
                  <a:cubicBezTo>
                    <a:pt x="2708" y="455"/>
                    <a:pt x="2526" y="205"/>
                    <a:pt x="2298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3"/>
            <p:cNvSpPr/>
            <p:nvPr/>
          </p:nvSpPr>
          <p:spPr>
            <a:xfrm>
              <a:off x="3981150" y="1024825"/>
              <a:ext cx="484550" cy="417650"/>
            </a:xfrm>
            <a:custGeom>
              <a:rect b="b" l="l" r="r" t="t"/>
              <a:pathLst>
                <a:path extrusionOk="0" h="16706" w="19382">
                  <a:moveTo>
                    <a:pt x="17551" y="0"/>
                  </a:moveTo>
                  <a:cubicBezTo>
                    <a:pt x="17068" y="0"/>
                    <a:pt x="16835" y="322"/>
                    <a:pt x="16242" y="1493"/>
                  </a:cubicBezTo>
                  <a:cubicBezTo>
                    <a:pt x="14058" y="5929"/>
                    <a:pt x="12170" y="8363"/>
                    <a:pt x="9805" y="12708"/>
                  </a:cubicBezTo>
                  <a:cubicBezTo>
                    <a:pt x="9600" y="13094"/>
                    <a:pt x="9372" y="13481"/>
                    <a:pt x="9145" y="13868"/>
                  </a:cubicBezTo>
                  <a:cubicBezTo>
                    <a:pt x="9110" y="13937"/>
                    <a:pt x="9032" y="13967"/>
                    <a:pt x="8943" y="13967"/>
                  </a:cubicBezTo>
                  <a:cubicBezTo>
                    <a:pt x="8798" y="13967"/>
                    <a:pt x="8624" y="13889"/>
                    <a:pt x="8554" y="13777"/>
                  </a:cubicBezTo>
                  <a:cubicBezTo>
                    <a:pt x="8281" y="13208"/>
                    <a:pt x="7939" y="12776"/>
                    <a:pt x="7712" y="12344"/>
                  </a:cubicBezTo>
                  <a:cubicBezTo>
                    <a:pt x="5938" y="9091"/>
                    <a:pt x="5141" y="7794"/>
                    <a:pt x="3549" y="4883"/>
                  </a:cubicBezTo>
                  <a:cubicBezTo>
                    <a:pt x="3071" y="4018"/>
                    <a:pt x="2730" y="3063"/>
                    <a:pt x="2275" y="2176"/>
                  </a:cubicBezTo>
                  <a:cubicBezTo>
                    <a:pt x="2071" y="1782"/>
                    <a:pt x="1905" y="1603"/>
                    <a:pt x="1638" y="1603"/>
                  </a:cubicBezTo>
                  <a:cubicBezTo>
                    <a:pt x="1488" y="1603"/>
                    <a:pt x="1307" y="1660"/>
                    <a:pt x="1070" y="1766"/>
                  </a:cubicBezTo>
                  <a:cubicBezTo>
                    <a:pt x="706" y="1903"/>
                    <a:pt x="364" y="2062"/>
                    <a:pt x="1" y="2198"/>
                  </a:cubicBezTo>
                  <a:lnTo>
                    <a:pt x="7462" y="16006"/>
                  </a:lnTo>
                  <a:cubicBezTo>
                    <a:pt x="7718" y="16473"/>
                    <a:pt x="8178" y="16706"/>
                    <a:pt x="8636" y="16706"/>
                  </a:cubicBezTo>
                  <a:cubicBezTo>
                    <a:pt x="9071" y="16706"/>
                    <a:pt x="9504" y="16495"/>
                    <a:pt x="9759" y="16074"/>
                  </a:cubicBezTo>
                  <a:lnTo>
                    <a:pt x="19381" y="356"/>
                  </a:lnTo>
                  <a:cubicBezTo>
                    <a:pt x="19199" y="333"/>
                    <a:pt x="19040" y="288"/>
                    <a:pt x="18858" y="242"/>
                  </a:cubicBezTo>
                  <a:cubicBezTo>
                    <a:pt x="18236" y="121"/>
                    <a:pt x="17847" y="0"/>
                    <a:pt x="17551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3"/>
            <p:cNvSpPr/>
            <p:nvPr/>
          </p:nvSpPr>
          <p:spPr>
            <a:xfrm>
              <a:off x="4358750" y="989600"/>
              <a:ext cx="488525" cy="977200"/>
            </a:xfrm>
            <a:custGeom>
              <a:rect b="b" l="l" r="r" t="t"/>
              <a:pathLst>
                <a:path extrusionOk="0" h="39088" w="19541">
                  <a:moveTo>
                    <a:pt x="755" y="0"/>
                  </a:moveTo>
                  <a:cubicBezTo>
                    <a:pt x="457" y="0"/>
                    <a:pt x="168" y="194"/>
                    <a:pt x="69" y="491"/>
                  </a:cubicBezTo>
                  <a:cubicBezTo>
                    <a:pt x="1" y="855"/>
                    <a:pt x="183" y="1219"/>
                    <a:pt x="547" y="1333"/>
                  </a:cubicBezTo>
                  <a:cubicBezTo>
                    <a:pt x="1002" y="1492"/>
                    <a:pt x="1479" y="1628"/>
                    <a:pt x="1980" y="1742"/>
                  </a:cubicBezTo>
                  <a:cubicBezTo>
                    <a:pt x="4209" y="2288"/>
                    <a:pt x="5779" y="3653"/>
                    <a:pt x="6780" y="5677"/>
                  </a:cubicBezTo>
                  <a:cubicBezTo>
                    <a:pt x="7553" y="7247"/>
                    <a:pt x="8053" y="8930"/>
                    <a:pt x="8304" y="10659"/>
                  </a:cubicBezTo>
                  <a:cubicBezTo>
                    <a:pt x="8599" y="12888"/>
                    <a:pt x="8781" y="15140"/>
                    <a:pt x="8827" y="17370"/>
                  </a:cubicBezTo>
                  <a:cubicBezTo>
                    <a:pt x="8872" y="19189"/>
                    <a:pt x="9077" y="19007"/>
                    <a:pt x="7303" y="19440"/>
                  </a:cubicBezTo>
                  <a:cubicBezTo>
                    <a:pt x="5710" y="19826"/>
                    <a:pt x="4414" y="21009"/>
                    <a:pt x="3936" y="22556"/>
                  </a:cubicBezTo>
                  <a:cubicBezTo>
                    <a:pt x="3754" y="23079"/>
                    <a:pt x="3595" y="23602"/>
                    <a:pt x="3504" y="24148"/>
                  </a:cubicBezTo>
                  <a:cubicBezTo>
                    <a:pt x="3185" y="25718"/>
                    <a:pt x="3117" y="27333"/>
                    <a:pt x="3276" y="28925"/>
                  </a:cubicBezTo>
                  <a:cubicBezTo>
                    <a:pt x="3436" y="31018"/>
                    <a:pt x="3845" y="33065"/>
                    <a:pt x="4755" y="34999"/>
                  </a:cubicBezTo>
                  <a:cubicBezTo>
                    <a:pt x="5187" y="36000"/>
                    <a:pt x="5870" y="36887"/>
                    <a:pt x="6757" y="37569"/>
                  </a:cubicBezTo>
                  <a:cubicBezTo>
                    <a:pt x="7257" y="37956"/>
                    <a:pt x="7826" y="38275"/>
                    <a:pt x="8235" y="38798"/>
                  </a:cubicBezTo>
                  <a:cubicBezTo>
                    <a:pt x="8392" y="38986"/>
                    <a:pt x="8625" y="39088"/>
                    <a:pt x="8867" y="39088"/>
                  </a:cubicBezTo>
                  <a:cubicBezTo>
                    <a:pt x="8975" y="39088"/>
                    <a:pt x="9085" y="39067"/>
                    <a:pt x="9191" y="39025"/>
                  </a:cubicBezTo>
                  <a:cubicBezTo>
                    <a:pt x="9805" y="38798"/>
                    <a:pt x="10169" y="37933"/>
                    <a:pt x="9964" y="37251"/>
                  </a:cubicBezTo>
                  <a:cubicBezTo>
                    <a:pt x="9826" y="36784"/>
                    <a:pt x="9543" y="36541"/>
                    <a:pt x="9066" y="36541"/>
                  </a:cubicBezTo>
                  <a:cubicBezTo>
                    <a:pt x="8915" y="36541"/>
                    <a:pt x="8745" y="36565"/>
                    <a:pt x="8554" y="36614"/>
                  </a:cubicBezTo>
                  <a:cubicBezTo>
                    <a:pt x="8452" y="36650"/>
                    <a:pt x="8346" y="36668"/>
                    <a:pt x="8240" y="36668"/>
                  </a:cubicBezTo>
                  <a:cubicBezTo>
                    <a:pt x="8013" y="36668"/>
                    <a:pt x="7784" y="36587"/>
                    <a:pt x="7598" y="36432"/>
                  </a:cubicBezTo>
                  <a:cubicBezTo>
                    <a:pt x="6916" y="35909"/>
                    <a:pt x="6393" y="35226"/>
                    <a:pt x="6074" y="34430"/>
                  </a:cubicBezTo>
                  <a:cubicBezTo>
                    <a:pt x="4550" y="31041"/>
                    <a:pt x="4346" y="27492"/>
                    <a:pt x="5005" y="23875"/>
                  </a:cubicBezTo>
                  <a:cubicBezTo>
                    <a:pt x="5074" y="23602"/>
                    <a:pt x="5165" y="23307"/>
                    <a:pt x="5278" y="23034"/>
                  </a:cubicBezTo>
                  <a:cubicBezTo>
                    <a:pt x="5642" y="21919"/>
                    <a:pt x="6552" y="21077"/>
                    <a:pt x="7689" y="20804"/>
                  </a:cubicBezTo>
                  <a:cubicBezTo>
                    <a:pt x="8918" y="20509"/>
                    <a:pt x="10146" y="20281"/>
                    <a:pt x="11375" y="20145"/>
                  </a:cubicBezTo>
                  <a:cubicBezTo>
                    <a:pt x="11583" y="20107"/>
                    <a:pt x="11791" y="20088"/>
                    <a:pt x="11998" y="20088"/>
                  </a:cubicBezTo>
                  <a:cubicBezTo>
                    <a:pt x="13148" y="20088"/>
                    <a:pt x="14245" y="20663"/>
                    <a:pt x="14900" y="21646"/>
                  </a:cubicBezTo>
                  <a:cubicBezTo>
                    <a:pt x="15264" y="22124"/>
                    <a:pt x="15583" y="22624"/>
                    <a:pt x="15856" y="23147"/>
                  </a:cubicBezTo>
                  <a:cubicBezTo>
                    <a:pt x="16516" y="24376"/>
                    <a:pt x="17039" y="25695"/>
                    <a:pt x="17380" y="27037"/>
                  </a:cubicBezTo>
                  <a:cubicBezTo>
                    <a:pt x="17903" y="28812"/>
                    <a:pt x="18085" y="30677"/>
                    <a:pt x="17949" y="32519"/>
                  </a:cubicBezTo>
                  <a:cubicBezTo>
                    <a:pt x="17903" y="33111"/>
                    <a:pt x="17744" y="33702"/>
                    <a:pt x="17494" y="34248"/>
                  </a:cubicBezTo>
                  <a:cubicBezTo>
                    <a:pt x="17221" y="34794"/>
                    <a:pt x="16948" y="35249"/>
                    <a:pt x="16174" y="35249"/>
                  </a:cubicBezTo>
                  <a:cubicBezTo>
                    <a:pt x="16163" y="35249"/>
                    <a:pt x="16151" y="35248"/>
                    <a:pt x="16140" y="35248"/>
                  </a:cubicBezTo>
                  <a:cubicBezTo>
                    <a:pt x="15549" y="35248"/>
                    <a:pt x="15267" y="35829"/>
                    <a:pt x="15378" y="36432"/>
                  </a:cubicBezTo>
                  <a:cubicBezTo>
                    <a:pt x="15469" y="36819"/>
                    <a:pt x="15674" y="37160"/>
                    <a:pt x="15992" y="37410"/>
                  </a:cubicBezTo>
                  <a:cubicBezTo>
                    <a:pt x="16208" y="37572"/>
                    <a:pt x="16455" y="37652"/>
                    <a:pt x="16690" y="37652"/>
                  </a:cubicBezTo>
                  <a:cubicBezTo>
                    <a:pt x="17049" y="37652"/>
                    <a:pt x="17379" y="37463"/>
                    <a:pt x="17516" y="37092"/>
                  </a:cubicBezTo>
                  <a:cubicBezTo>
                    <a:pt x="17721" y="36591"/>
                    <a:pt x="17971" y="36113"/>
                    <a:pt x="18290" y="35659"/>
                  </a:cubicBezTo>
                  <a:cubicBezTo>
                    <a:pt x="18995" y="34635"/>
                    <a:pt x="19382" y="33407"/>
                    <a:pt x="19404" y="32155"/>
                  </a:cubicBezTo>
                  <a:cubicBezTo>
                    <a:pt x="19541" y="28357"/>
                    <a:pt x="18495" y="24853"/>
                    <a:pt x="16607" y="21601"/>
                  </a:cubicBezTo>
                  <a:cubicBezTo>
                    <a:pt x="16288" y="21100"/>
                    <a:pt x="15924" y="20622"/>
                    <a:pt x="15515" y="20190"/>
                  </a:cubicBezTo>
                  <a:cubicBezTo>
                    <a:pt x="14656" y="19224"/>
                    <a:pt x="13411" y="18683"/>
                    <a:pt x="12126" y="18683"/>
                  </a:cubicBezTo>
                  <a:cubicBezTo>
                    <a:pt x="12050" y="18683"/>
                    <a:pt x="11974" y="18685"/>
                    <a:pt x="11898" y="18689"/>
                  </a:cubicBezTo>
                  <a:cubicBezTo>
                    <a:pt x="11614" y="18702"/>
                    <a:pt x="11321" y="18764"/>
                    <a:pt x="11021" y="18764"/>
                  </a:cubicBezTo>
                  <a:cubicBezTo>
                    <a:pt x="10817" y="18764"/>
                    <a:pt x="10608" y="18736"/>
                    <a:pt x="10396" y="18643"/>
                  </a:cubicBezTo>
                  <a:lnTo>
                    <a:pt x="10419" y="18643"/>
                  </a:lnTo>
                  <a:cubicBezTo>
                    <a:pt x="10169" y="17961"/>
                    <a:pt x="10214" y="17279"/>
                    <a:pt x="10192" y="16573"/>
                  </a:cubicBezTo>
                  <a:cubicBezTo>
                    <a:pt x="10169" y="14731"/>
                    <a:pt x="10032" y="12888"/>
                    <a:pt x="9805" y="11046"/>
                  </a:cubicBezTo>
                  <a:cubicBezTo>
                    <a:pt x="9555" y="9135"/>
                    <a:pt x="9032" y="7247"/>
                    <a:pt x="8258" y="5450"/>
                  </a:cubicBezTo>
                  <a:cubicBezTo>
                    <a:pt x="6825" y="2242"/>
                    <a:pt x="4255" y="582"/>
                    <a:pt x="888" y="13"/>
                  </a:cubicBezTo>
                  <a:cubicBezTo>
                    <a:pt x="844" y="4"/>
                    <a:pt x="799" y="0"/>
                    <a:pt x="755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3"/>
            <p:cNvSpPr/>
            <p:nvPr/>
          </p:nvSpPr>
          <p:spPr>
            <a:xfrm>
              <a:off x="3576250" y="1031925"/>
              <a:ext cx="469750" cy="825275"/>
            </a:xfrm>
            <a:custGeom>
              <a:rect b="b" l="l" r="r" t="t"/>
              <a:pathLst>
                <a:path extrusionOk="0" h="33011" w="18790">
                  <a:moveTo>
                    <a:pt x="17930" y="0"/>
                  </a:moveTo>
                  <a:cubicBezTo>
                    <a:pt x="17795" y="0"/>
                    <a:pt x="17661" y="23"/>
                    <a:pt x="17539" y="72"/>
                  </a:cubicBezTo>
                  <a:cubicBezTo>
                    <a:pt x="16424" y="322"/>
                    <a:pt x="15332" y="686"/>
                    <a:pt x="14286" y="1164"/>
                  </a:cubicBezTo>
                  <a:cubicBezTo>
                    <a:pt x="12056" y="2301"/>
                    <a:pt x="10123" y="3939"/>
                    <a:pt x="8667" y="5986"/>
                  </a:cubicBezTo>
                  <a:cubicBezTo>
                    <a:pt x="6734" y="8648"/>
                    <a:pt x="5551" y="11650"/>
                    <a:pt x="4709" y="14812"/>
                  </a:cubicBezTo>
                  <a:cubicBezTo>
                    <a:pt x="3708" y="18565"/>
                    <a:pt x="2980" y="22387"/>
                    <a:pt x="2594" y="26254"/>
                  </a:cubicBezTo>
                  <a:cubicBezTo>
                    <a:pt x="2503" y="27096"/>
                    <a:pt x="2366" y="27846"/>
                    <a:pt x="1456" y="28188"/>
                  </a:cubicBezTo>
                  <a:cubicBezTo>
                    <a:pt x="1297" y="28279"/>
                    <a:pt x="1138" y="28415"/>
                    <a:pt x="1024" y="28574"/>
                  </a:cubicBezTo>
                  <a:cubicBezTo>
                    <a:pt x="364" y="29462"/>
                    <a:pt x="0" y="30417"/>
                    <a:pt x="455" y="31509"/>
                  </a:cubicBezTo>
                  <a:cubicBezTo>
                    <a:pt x="887" y="32532"/>
                    <a:pt x="1775" y="32942"/>
                    <a:pt x="2684" y="33010"/>
                  </a:cubicBezTo>
                  <a:cubicBezTo>
                    <a:pt x="2703" y="33010"/>
                    <a:pt x="2722" y="33011"/>
                    <a:pt x="2740" y="33011"/>
                  </a:cubicBezTo>
                  <a:cubicBezTo>
                    <a:pt x="3947" y="33011"/>
                    <a:pt x="5035" y="32288"/>
                    <a:pt x="5505" y="31168"/>
                  </a:cubicBezTo>
                  <a:cubicBezTo>
                    <a:pt x="5937" y="30053"/>
                    <a:pt x="5551" y="28779"/>
                    <a:pt x="4573" y="28097"/>
                  </a:cubicBezTo>
                  <a:cubicBezTo>
                    <a:pt x="3936" y="27687"/>
                    <a:pt x="3822" y="27278"/>
                    <a:pt x="3936" y="26618"/>
                  </a:cubicBezTo>
                  <a:cubicBezTo>
                    <a:pt x="4118" y="25435"/>
                    <a:pt x="4254" y="24252"/>
                    <a:pt x="4436" y="23069"/>
                  </a:cubicBezTo>
                  <a:cubicBezTo>
                    <a:pt x="4959" y="19566"/>
                    <a:pt x="5755" y="16109"/>
                    <a:pt x="6825" y="12742"/>
                  </a:cubicBezTo>
                  <a:cubicBezTo>
                    <a:pt x="7575" y="10467"/>
                    <a:pt x="8690" y="8306"/>
                    <a:pt x="10146" y="6396"/>
                  </a:cubicBezTo>
                  <a:cubicBezTo>
                    <a:pt x="11920" y="4075"/>
                    <a:pt x="14172" y="2437"/>
                    <a:pt x="17038" y="1664"/>
                  </a:cubicBezTo>
                  <a:cubicBezTo>
                    <a:pt x="17379" y="1573"/>
                    <a:pt x="17698" y="1459"/>
                    <a:pt x="18039" y="1346"/>
                  </a:cubicBezTo>
                  <a:cubicBezTo>
                    <a:pt x="18221" y="1277"/>
                    <a:pt x="18380" y="1164"/>
                    <a:pt x="18517" y="1027"/>
                  </a:cubicBezTo>
                  <a:cubicBezTo>
                    <a:pt x="18790" y="709"/>
                    <a:pt x="18676" y="208"/>
                    <a:pt x="18267" y="49"/>
                  </a:cubicBezTo>
                  <a:cubicBezTo>
                    <a:pt x="18161" y="17"/>
                    <a:pt x="18046" y="0"/>
                    <a:pt x="17930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3"/>
            <p:cNvSpPr/>
            <p:nvPr/>
          </p:nvSpPr>
          <p:spPr>
            <a:xfrm>
              <a:off x="4138100" y="2960425"/>
              <a:ext cx="526075" cy="174500"/>
            </a:xfrm>
            <a:custGeom>
              <a:rect b="b" l="l" r="r" t="t"/>
              <a:pathLst>
                <a:path extrusionOk="0" h="6980" w="21043">
                  <a:moveTo>
                    <a:pt x="21042" y="0"/>
                  </a:moveTo>
                  <a:lnTo>
                    <a:pt x="21042" y="0"/>
                  </a:lnTo>
                  <a:cubicBezTo>
                    <a:pt x="20201" y="137"/>
                    <a:pt x="19336" y="251"/>
                    <a:pt x="18472" y="342"/>
                  </a:cubicBezTo>
                  <a:cubicBezTo>
                    <a:pt x="14718" y="751"/>
                    <a:pt x="10920" y="819"/>
                    <a:pt x="8941" y="842"/>
                  </a:cubicBezTo>
                  <a:cubicBezTo>
                    <a:pt x="5733" y="842"/>
                    <a:pt x="2935" y="774"/>
                    <a:pt x="365" y="660"/>
                  </a:cubicBezTo>
                  <a:cubicBezTo>
                    <a:pt x="228" y="2753"/>
                    <a:pt x="1" y="6301"/>
                    <a:pt x="1" y="6301"/>
                  </a:cubicBezTo>
                  <a:cubicBezTo>
                    <a:pt x="1" y="6301"/>
                    <a:pt x="4537" y="6979"/>
                    <a:pt x="10232" y="6979"/>
                  </a:cubicBezTo>
                  <a:cubicBezTo>
                    <a:pt x="13573" y="6979"/>
                    <a:pt x="17312" y="6746"/>
                    <a:pt x="20769" y="6006"/>
                  </a:cubicBezTo>
                  <a:cubicBezTo>
                    <a:pt x="20769" y="6006"/>
                    <a:pt x="20974" y="2480"/>
                    <a:pt x="21042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0" name="Google Shape;660;p43"/>
          <p:cNvSpPr txBox="1"/>
          <p:nvPr>
            <p:ph type="title"/>
          </p:nvPr>
        </p:nvSpPr>
        <p:spPr>
          <a:xfrm>
            <a:off x="1150993" y="3102404"/>
            <a:ext cx="3993600" cy="6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661" name="Google Shape;661;p43"/>
          <p:cNvSpPr txBox="1"/>
          <p:nvPr>
            <p:ph idx="4294967295" type="title"/>
          </p:nvPr>
        </p:nvSpPr>
        <p:spPr>
          <a:xfrm>
            <a:off x="1153825" y="2103825"/>
            <a:ext cx="3993600" cy="9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/>
              <a:t>03</a:t>
            </a:r>
            <a:endParaRPr b="1" sz="4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4"/>
          <p:cNvSpPr/>
          <p:nvPr/>
        </p:nvSpPr>
        <p:spPr>
          <a:xfrm>
            <a:off x="2085150" y="1451900"/>
            <a:ext cx="1958100" cy="5016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44"/>
          <p:cNvSpPr/>
          <p:nvPr/>
        </p:nvSpPr>
        <p:spPr>
          <a:xfrm>
            <a:off x="2085150" y="2988839"/>
            <a:ext cx="1958100" cy="5016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44"/>
          <p:cNvSpPr/>
          <p:nvPr/>
        </p:nvSpPr>
        <p:spPr>
          <a:xfrm flipH="1">
            <a:off x="5382953" y="2220370"/>
            <a:ext cx="1958100" cy="5016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44"/>
          <p:cNvSpPr/>
          <p:nvPr/>
        </p:nvSpPr>
        <p:spPr>
          <a:xfrm>
            <a:off x="5333303" y="1643750"/>
            <a:ext cx="117900" cy="1179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0" name="Google Shape;670;p44"/>
          <p:cNvCxnSpPr>
            <a:stCxn id="671" idx="6"/>
            <a:endCxn id="669" idx="2"/>
          </p:cNvCxnSpPr>
          <p:nvPr/>
        </p:nvCxnSpPr>
        <p:spPr>
          <a:xfrm>
            <a:off x="3975000" y="1702700"/>
            <a:ext cx="1358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2" name="Google Shape;672;p44"/>
          <p:cNvSpPr/>
          <p:nvPr/>
        </p:nvSpPr>
        <p:spPr>
          <a:xfrm>
            <a:off x="3553500" y="3028889"/>
            <a:ext cx="421500" cy="421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44"/>
          <p:cNvSpPr/>
          <p:nvPr/>
        </p:nvSpPr>
        <p:spPr>
          <a:xfrm>
            <a:off x="5333303" y="3180689"/>
            <a:ext cx="117900" cy="1179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4" name="Google Shape;674;p44"/>
          <p:cNvCxnSpPr>
            <a:stCxn id="672" idx="6"/>
            <a:endCxn id="673" idx="2"/>
          </p:cNvCxnSpPr>
          <p:nvPr/>
        </p:nvCxnSpPr>
        <p:spPr>
          <a:xfrm>
            <a:off x="3975000" y="3239639"/>
            <a:ext cx="1358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5" name="Google Shape;675;p44"/>
          <p:cNvSpPr/>
          <p:nvPr/>
        </p:nvSpPr>
        <p:spPr>
          <a:xfrm flipH="1">
            <a:off x="5451203" y="2260420"/>
            <a:ext cx="421500" cy="421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4"/>
          <p:cNvSpPr/>
          <p:nvPr/>
        </p:nvSpPr>
        <p:spPr>
          <a:xfrm flipH="1">
            <a:off x="3975000" y="2412220"/>
            <a:ext cx="117900" cy="1179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7" name="Google Shape;677;p44"/>
          <p:cNvCxnSpPr>
            <a:stCxn id="675" idx="6"/>
            <a:endCxn id="676" idx="2"/>
          </p:cNvCxnSpPr>
          <p:nvPr/>
        </p:nvCxnSpPr>
        <p:spPr>
          <a:xfrm rot="10800000">
            <a:off x="4092803" y="2471170"/>
            <a:ext cx="1358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44"/>
          <p:cNvSpPr/>
          <p:nvPr/>
        </p:nvSpPr>
        <p:spPr>
          <a:xfrm flipH="1">
            <a:off x="6289403" y="3797359"/>
            <a:ext cx="421500" cy="421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44"/>
          <p:cNvSpPr/>
          <p:nvPr/>
        </p:nvSpPr>
        <p:spPr>
          <a:xfrm>
            <a:off x="3553500" y="1491950"/>
            <a:ext cx="421500" cy="421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4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Task - 1 (Classification Type)</a:t>
            </a:r>
            <a:endParaRPr b="1"/>
          </a:p>
        </p:txBody>
      </p:sp>
      <p:sp>
        <p:nvSpPr>
          <p:cNvPr id="680" name="Google Shape;680;p44"/>
          <p:cNvSpPr txBox="1"/>
          <p:nvPr>
            <p:ph idx="1" type="subTitle"/>
          </p:nvPr>
        </p:nvSpPr>
        <p:spPr>
          <a:xfrm>
            <a:off x="2085150" y="1452000"/>
            <a:ext cx="13584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Approach 1</a:t>
            </a:r>
            <a:endParaRPr b="1" sz="2000"/>
          </a:p>
        </p:txBody>
      </p:sp>
      <p:sp>
        <p:nvSpPr>
          <p:cNvPr id="681" name="Google Shape;681;p44"/>
          <p:cNvSpPr txBox="1"/>
          <p:nvPr>
            <p:ph idx="2" type="subTitle"/>
          </p:nvPr>
        </p:nvSpPr>
        <p:spPr>
          <a:xfrm>
            <a:off x="5527650" y="1451850"/>
            <a:ext cx="18135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Correlation of Brand Rx with Promotion strategy</a:t>
            </a:r>
            <a:endParaRPr sz="1100"/>
          </a:p>
        </p:txBody>
      </p:sp>
      <p:sp>
        <p:nvSpPr>
          <p:cNvPr id="682" name="Google Shape;682;p44"/>
          <p:cNvSpPr txBox="1"/>
          <p:nvPr>
            <p:ph idx="3" type="subTitle"/>
          </p:nvPr>
        </p:nvSpPr>
        <p:spPr>
          <a:xfrm>
            <a:off x="2085150" y="2989014"/>
            <a:ext cx="13584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Approach 3</a:t>
            </a:r>
            <a:endParaRPr b="1" sz="2000"/>
          </a:p>
        </p:txBody>
      </p:sp>
      <p:sp>
        <p:nvSpPr>
          <p:cNvPr id="683" name="Google Shape;683;p44"/>
          <p:cNvSpPr txBox="1"/>
          <p:nvPr>
            <p:ph idx="4" type="subTitle"/>
          </p:nvPr>
        </p:nvSpPr>
        <p:spPr>
          <a:xfrm>
            <a:off x="5527650" y="2988864"/>
            <a:ext cx="18135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VAR with constraint on Promotion strategy</a:t>
            </a:r>
            <a:endParaRPr sz="1100"/>
          </a:p>
        </p:txBody>
      </p:sp>
      <p:sp>
        <p:nvSpPr>
          <p:cNvPr id="684" name="Google Shape;684;p44"/>
          <p:cNvSpPr txBox="1"/>
          <p:nvPr>
            <p:ph idx="5" type="subTitle"/>
          </p:nvPr>
        </p:nvSpPr>
        <p:spPr>
          <a:xfrm>
            <a:off x="5982500" y="2220420"/>
            <a:ext cx="13584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Approach 2</a:t>
            </a:r>
            <a:endParaRPr b="1" sz="2000"/>
          </a:p>
        </p:txBody>
      </p:sp>
      <p:sp>
        <p:nvSpPr>
          <p:cNvPr id="685" name="Google Shape;685;p44"/>
          <p:cNvSpPr txBox="1"/>
          <p:nvPr>
            <p:ph idx="6" type="subTitle"/>
          </p:nvPr>
        </p:nvSpPr>
        <p:spPr>
          <a:xfrm>
            <a:off x="2085150" y="2220270"/>
            <a:ext cx="18135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VAR without constraint on Promotion strategy</a:t>
            </a:r>
            <a:endParaRPr sz="1100"/>
          </a:p>
        </p:txBody>
      </p:sp>
      <p:sp>
        <p:nvSpPr>
          <p:cNvPr id="686" name="Google Shape;686;p44"/>
          <p:cNvSpPr/>
          <p:nvPr/>
        </p:nvSpPr>
        <p:spPr>
          <a:xfrm flipH="1">
            <a:off x="5382953" y="3744370"/>
            <a:ext cx="1958100" cy="5016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44"/>
          <p:cNvSpPr/>
          <p:nvPr/>
        </p:nvSpPr>
        <p:spPr>
          <a:xfrm flipH="1">
            <a:off x="5451203" y="3784420"/>
            <a:ext cx="421500" cy="421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4"/>
          <p:cNvSpPr/>
          <p:nvPr/>
        </p:nvSpPr>
        <p:spPr>
          <a:xfrm flipH="1">
            <a:off x="3975000" y="3936220"/>
            <a:ext cx="117900" cy="1179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9" name="Google Shape;689;p44"/>
          <p:cNvCxnSpPr>
            <a:stCxn id="687" idx="6"/>
            <a:endCxn id="688" idx="2"/>
          </p:cNvCxnSpPr>
          <p:nvPr/>
        </p:nvCxnSpPr>
        <p:spPr>
          <a:xfrm rot="10800000">
            <a:off x="4092803" y="3995170"/>
            <a:ext cx="1358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0" name="Google Shape;690;p44"/>
          <p:cNvSpPr txBox="1"/>
          <p:nvPr>
            <p:ph idx="5" type="subTitle"/>
          </p:nvPr>
        </p:nvSpPr>
        <p:spPr>
          <a:xfrm>
            <a:off x="5982500" y="3744420"/>
            <a:ext cx="13584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Approach 4</a:t>
            </a:r>
            <a:endParaRPr b="1" sz="2000"/>
          </a:p>
        </p:txBody>
      </p:sp>
      <p:sp>
        <p:nvSpPr>
          <p:cNvPr id="691" name="Google Shape;691;p44"/>
          <p:cNvSpPr txBox="1"/>
          <p:nvPr>
            <p:ph idx="6" type="subTitle"/>
          </p:nvPr>
        </p:nvSpPr>
        <p:spPr>
          <a:xfrm>
            <a:off x="2085150" y="3744270"/>
            <a:ext cx="18135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Final Approach</a:t>
            </a:r>
            <a:endParaRPr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45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Approaches to Task - 1</a:t>
            </a:r>
            <a:endParaRPr b="1"/>
          </a:p>
        </p:txBody>
      </p:sp>
      <p:sp>
        <p:nvSpPr>
          <p:cNvPr id="697" name="Google Shape;697;p45"/>
          <p:cNvSpPr txBox="1"/>
          <p:nvPr/>
        </p:nvSpPr>
        <p:spPr>
          <a:xfrm>
            <a:off x="796200" y="1702250"/>
            <a:ext cx="4058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A. Correlation of Brand Rx with Promotion strategy:</a:t>
            </a:r>
            <a:endParaRPr b="1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Sales representative calls has the highest impact, whereas emails barely impact the brand Rx.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For HCPs where either all Brand Rx values are zero or all promotion strategies are also zero. We believe calls is best option due to high correlation.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698" name="Google Shape;698;p45"/>
          <p:cNvPicPr preferRelativeResize="0"/>
          <p:nvPr/>
        </p:nvPicPr>
        <p:blipFill rotWithShape="1">
          <a:blip r:embed="rId3">
            <a:alphaModFix/>
          </a:blip>
          <a:srcRect b="13716" l="0" r="0" t="5410"/>
          <a:stretch/>
        </p:blipFill>
        <p:spPr>
          <a:xfrm>
            <a:off x="5313975" y="945025"/>
            <a:ext cx="3830025" cy="419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46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Approaches to Task - 1</a:t>
            </a:r>
            <a:endParaRPr b="1"/>
          </a:p>
        </p:txBody>
      </p:sp>
      <p:sp>
        <p:nvSpPr>
          <p:cNvPr id="704" name="Google Shape;704;p46"/>
          <p:cNvSpPr txBox="1"/>
          <p:nvPr/>
        </p:nvSpPr>
        <p:spPr>
          <a:xfrm>
            <a:off x="720000" y="1168850"/>
            <a:ext cx="46806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B. VAR without constraint on Promotion strategy:</a:t>
            </a:r>
            <a:endParaRPr b="1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The number of calls, samples dropped and emails was predicted using Vector Autoregression (VAR) for each HCP.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This was done to see how model performs without constraints.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C. VAR with constraint on Promotion strategy:</a:t>
            </a:r>
            <a:endParaRPr b="1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Constraints were sequentially resolved, starting with calls followed by samples dropped, and if the condition on either of those were violated, we predicted the promotion strategy as email.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705" name="Google Shape;705;p46"/>
          <p:cNvPicPr preferRelativeResize="0"/>
          <p:nvPr/>
        </p:nvPicPr>
        <p:blipFill rotWithShape="1">
          <a:blip r:embed="rId3">
            <a:alphaModFix/>
          </a:blip>
          <a:srcRect b="25967" l="3333" r="5591" t="16974"/>
          <a:stretch/>
        </p:blipFill>
        <p:spPr>
          <a:xfrm>
            <a:off x="5570300" y="1730825"/>
            <a:ext cx="3573699" cy="180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47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Approaches to Task - 1</a:t>
            </a:r>
            <a:endParaRPr/>
          </a:p>
        </p:txBody>
      </p:sp>
      <p:sp>
        <p:nvSpPr>
          <p:cNvPr id="711" name="Google Shape;711;p47"/>
          <p:cNvSpPr txBox="1"/>
          <p:nvPr/>
        </p:nvSpPr>
        <p:spPr>
          <a:xfrm>
            <a:off x="720000" y="1092650"/>
            <a:ext cx="7704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D. Final Approach:</a:t>
            </a:r>
            <a:endParaRPr b="1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Building upon previous approach, we found that sample drop already violated the constraint before reaching the last HCP. 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The final promotion strategy was decided based on the sorting scheme we designed.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712" name="Google Shape;712;p47"/>
          <p:cNvPicPr preferRelativeResize="0"/>
          <p:nvPr/>
        </p:nvPicPr>
        <p:blipFill rotWithShape="1">
          <a:blip r:embed="rId3">
            <a:alphaModFix/>
          </a:blip>
          <a:srcRect b="24496" l="0" r="0" t="16117"/>
          <a:stretch/>
        </p:blipFill>
        <p:spPr>
          <a:xfrm>
            <a:off x="2431338" y="2802400"/>
            <a:ext cx="4281324" cy="2051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48"/>
          <p:cNvPicPr preferRelativeResize="0"/>
          <p:nvPr/>
        </p:nvPicPr>
        <p:blipFill rotWithShape="1">
          <a:blip r:embed="rId3">
            <a:alphaModFix/>
          </a:blip>
          <a:srcRect b="3851" l="0" r="10442" t="6574"/>
          <a:stretch/>
        </p:blipFill>
        <p:spPr>
          <a:xfrm>
            <a:off x="143600" y="216550"/>
            <a:ext cx="8856798" cy="459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9"/>
          <p:cNvSpPr/>
          <p:nvPr/>
        </p:nvSpPr>
        <p:spPr>
          <a:xfrm>
            <a:off x="2085150" y="1451900"/>
            <a:ext cx="1958100" cy="5016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49"/>
          <p:cNvSpPr/>
          <p:nvPr/>
        </p:nvSpPr>
        <p:spPr>
          <a:xfrm flipH="1">
            <a:off x="5382953" y="2220370"/>
            <a:ext cx="1958100" cy="5016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49"/>
          <p:cNvSpPr/>
          <p:nvPr/>
        </p:nvSpPr>
        <p:spPr>
          <a:xfrm>
            <a:off x="5333303" y="1643750"/>
            <a:ext cx="117900" cy="1179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25" name="Google Shape;725;p49"/>
          <p:cNvCxnSpPr>
            <a:stCxn id="726" idx="6"/>
            <a:endCxn id="724" idx="2"/>
          </p:cNvCxnSpPr>
          <p:nvPr/>
        </p:nvCxnSpPr>
        <p:spPr>
          <a:xfrm>
            <a:off x="3975000" y="1702700"/>
            <a:ext cx="1358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7" name="Google Shape;727;p49"/>
          <p:cNvSpPr/>
          <p:nvPr/>
        </p:nvSpPr>
        <p:spPr>
          <a:xfrm flipH="1">
            <a:off x="5451203" y="2260420"/>
            <a:ext cx="421500" cy="421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49"/>
          <p:cNvSpPr/>
          <p:nvPr/>
        </p:nvSpPr>
        <p:spPr>
          <a:xfrm flipH="1">
            <a:off x="3975000" y="2412220"/>
            <a:ext cx="117900" cy="1179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29" name="Google Shape;729;p49"/>
          <p:cNvCxnSpPr>
            <a:stCxn id="727" idx="6"/>
            <a:endCxn id="728" idx="2"/>
          </p:cNvCxnSpPr>
          <p:nvPr/>
        </p:nvCxnSpPr>
        <p:spPr>
          <a:xfrm rot="10800000">
            <a:off x="4092803" y="2471170"/>
            <a:ext cx="1358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6" name="Google Shape;726;p49"/>
          <p:cNvSpPr/>
          <p:nvPr/>
        </p:nvSpPr>
        <p:spPr>
          <a:xfrm>
            <a:off x="3553500" y="1491950"/>
            <a:ext cx="421500" cy="421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49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Task - 2 (Regression Type)</a:t>
            </a:r>
            <a:endParaRPr b="1"/>
          </a:p>
        </p:txBody>
      </p:sp>
      <p:sp>
        <p:nvSpPr>
          <p:cNvPr id="731" name="Google Shape;731;p49"/>
          <p:cNvSpPr txBox="1"/>
          <p:nvPr>
            <p:ph idx="1" type="subTitle"/>
          </p:nvPr>
        </p:nvSpPr>
        <p:spPr>
          <a:xfrm>
            <a:off x="2085150" y="1452000"/>
            <a:ext cx="13584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Approach 1</a:t>
            </a:r>
            <a:endParaRPr b="1" sz="2000"/>
          </a:p>
        </p:txBody>
      </p:sp>
      <p:sp>
        <p:nvSpPr>
          <p:cNvPr id="732" name="Google Shape;732;p49"/>
          <p:cNvSpPr txBox="1"/>
          <p:nvPr>
            <p:ph idx="2" type="subTitle"/>
          </p:nvPr>
        </p:nvSpPr>
        <p:spPr>
          <a:xfrm>
            <a:off x="5527650" y="1451850"/>
            <a:ext cx="18135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LSTM without constraint on Brand Rx value</a:t>
            </a:r>
            <a:endParaRPr sz="1100"/>
          </a:p>
        </p:txBody>
      </p:sp>
      <p:sp>
        <p:nvSpPr>
          <p:cNvPr id="733" name="Google Shape;733;p49"/>
          <p:cNvSpPr txBox="1"/>
          <p:nvPr>
            <p:ph idx="5" type="subTitle"/>
          </p:nvPr>
        </p:nvSpPr>
        <p:spPr>
          <a:xfrm>
            <a:off x="5982500" y="2220420"/>
            <a:ext cx="13584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Approach 2</a:t>
            </a:r>
            <a:endParaRPr b="1" sz="2000"/>
          </a:p>
        </p:txBody>
      </p:sp>
      <p:sp>
        <p:nvSpPr>
          <p:cNvPr id="734" name="Google Shape;734;p49"/>
          <p:cNvSpPr txBox="1"/>
          <p:nvPr>
            <p:ph idx="6" type="subTitle"/>
          </p:nvPr>
        </p:nvSpPr>
        <p:spPr>
          <a:xfrm>
            <a:off x="2085150" y="2220270"/>
            <a:ext cx="18135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LSTM with constraint on Brand Rx value</a:t>
            </a:r>
            <a:endParaRPr sz="1100"/>
          </a:p>
        </p:txBody>
      </p:sp>
      <p:sp>
        <p:nvSpPr>
          <p:cNvPr id="735" name="Google Shape;735;p49"/>
          <p:cNvSpPr/>
          <p:nvPr/>
        </p:nvSpPr>
        <p:spPr>
          <a:xfrm>
            <a:off x="2085150" y="2975900"/>
            <a:ext cx="1958100" cy="5016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49"/>
          <p:cNvSpPr/>
          <p:nvPr/>
        </p:nvSpPr>
        <p:spPr>
          <a:xfrm>
            <a:off x="5333303" y="3167750"/>
            <a:ext cx="117900" cy="1179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7" name="Google Shape;737;p49"/>
          <p:cNvCxnSpPr>
            <a:stCxn id="738" idx="6"/>
            <a:endCxn id="736" idx="2"/>
          </p:cNvCxnSpPr>
          <p:nvPr/>
        </p:nvCxnSpPr>
        <p:spPr>
          <a:xfrm>
            <a:off x="3975000" y="3226700"/>
            <a:ext cx="1358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8" name="Google Shape;738;p49"/>
          <p:cNvSpPr/>
          <p:nvPr/>
        </p:nvSpPr>
        <p:spPr>
          <a:xfrm>
            <a:off x="3553500" y="3015950"/>
            <a:ext cx="421500" cy="421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49"/>
          <p:cNvSpPr txBox="1"/>
          <p:nvPr>
            <p:ph idx="1" type="subTitle"/>
          </p:nvPr>
        </p:nvSpPr>
        <p:spPr>
          <a:xfrm>
            <a:off x="2085150" y="2976000"/>
            <a:ext cx="13584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Approach 3</a:t>
            </a:r>
            <a:endParaRPr b="1" sz="2000"/>
          </a:p>
        </p:txBody>
      </p:sp>
      <p:sp>
        <p:nvSpPr>
          <p:cNvPr id="740" name="Google Shape;740;p49"/>
          <p:cNvSpPr txBox="1"/>
          <p:nvPr>
            <p:ph idx="2" type="subTitle"/>
          </p:nvPr>
        </p:nvSpPr>
        <p:spPr>
          <a:xfrm>
            <a:off x="5527650" y="2975850"/>
            <a:ext cx="18135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Final Approach</a:t>
            </a:r>
            <a:endParaRPr sz="1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0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Approaches to Task - 2</a:t>
            </a:r>
            <a:endParaRPr/>
          </a:p>
        </p:txBody>
      </p:sp>
      <p:sp>
        <p:nvSpPr>
          <p:cNvPr id="746" name="Google Shape;746;p50"/>
          <p:cNvSpPr txBox="1"/>
          <p:nvPr/>
        </p:nvSpPr>
        <p:spPr>
          <a:xfrm>
            <a:off x="720000" y="1092650"/>
            <a:ext cx="77040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A. LSTM without constraint on Brand Rx value:</a:t>
            </a:r>
            <a:endParaRPr b="1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For all HCPs, a deep learning model (LSTM) was applied to predict the Brand Rx value.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The 10% constraint was not satisfied.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B. LSTM with constraint on Brand Rx value (Final Approach):</a:t>
            </a:r>
            <a:endParaRPr b="1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Building on the previous approach, the predictions obtained were clipped to fall within the constraint.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1" name="Google Shape;751;p51"/>
          <p:cNvGrpSpPr/>
          <p:nvPr/>
        </p:nvGrpSpPr>
        <p:grpSpPr>
          <a:xfrm>
            <a:off x="2772125" y="289957"/>
            <a:ext cx="3893582" cy="4990859"/>
            <a:chOff x="2772125" y="289957"/>
            <a:chExt cx="3893582" cy="4990859"/>
          </a:xfrm>
        </p:grpSpPr>
        <p:grpSp>
          <p:nvGrpSpPr>
            <p:cNvPr id="752" name="Google Shape;752;p51"/>
            <p:cNvGrpSpPr/>
            <p:nvPr/>
          </p:nvGrpSpPr>
          <p:grpSpPr>
            <a:xfrm>
              <a:off x="2772125" y="289957"/>
              <a:ext cx="3489773" cy="4321192"/>
              <a:chOff x="2772125" y="289957"/>
              <a:chExt cx="3489773" cy="4321192"/>
            </a:xfrm>
          </p:grpSpPr>
          <p:grpSp>
            <p:nvGrpSpPr>
              <p:cNvPr id="753" name="Google Shape;753;p51"/>
              <p:cNvGrpSpPr/>
              <p:nvPr/>
            </p:nvGrpSpPr>
            <p:grpSpPr>
              <a:xfrm>
                <a:off x="2772125" y="664600"/>
                <a:ext cx="3489773" cy="3946549"/>
                <a:chOff x="2772125" y="664600"/>
                <a:chExt cx="3489773" cy="3946549"/>
              </a:xfrm>
            </p:grpSpPr>
            <p:sp>
              <p:nvSpPr>
                <p:cNvPr id="754" name="Google Shape;754;p51"/>
                <p:cNvSpPr/>
                <p:nvPr/>
              </p:nvSpPr>
              <p:spPr>
                <a:xfrm>
                  <a:off x="2772125" y="664600"/>
                  <a:ext cx="3489773" cy="3946549"/>
                </a:xfrm>
                <a:custGeom>
                  <a:rect b="b" l="l" r="r" t="t"/>
                  <a:pathLst>
                    <a:path extrusionOk="0" h="180827" w="140816">
                      <a:moveTo>
                        <a:pt x="1790" y="0"/>
                      </a:moveTo>
                      <a:cubicBezTo>
                        <a:pt x="778" y="0"/>
                        <a:pt x="0" y="856"/>
                        <a:pt x="0" y="1868"/>
                      </a:cubicBezTo>
                      <a:lnTo>
                        <a:pt x="0" y="179036"/>
                      </a:lnTo>
                      <a:cubicBezTo>
                        <a:pt x="0" y="180048"/>
                        <a:pt x="778" y="180826"/>
                        <a:pt x="1790" y="180826"/>
                      </a:cubicBezTo>
                      <a:lnTo>
                        <a:pt x="139025" y="180826"/>
                      </a:lnTo>
                      <a:cubicBezTo>
                        <a:pt x="140037" y="180826"/>
                        <a:pt x="140816" y="180048"/>
                        <a:pt x="140816" y="179036"/>
                      </a:cubicBezTo>
                      <a:lnTo>
                        <a:pt x="140816" y="1868"/>
                      </a:lnTo>
                      <a:cubicBezTo>
                        <a:pt x="140816" y="856"/>
                        <a:pt x="140037" y="0"/>
                        <a:pt x="1390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5" name="Google Shape;755;p51"/>
                <p:cNvSpPr/>
                <p:nvPr/>
              </p:nvSpPr>
              <p:spPr>
                <a:xfrm>
                  <a:off x="3042180" y="914319"/>
                  <a:ext cx="2949638" cy="3448787"/>
                </a:xfrm>
                <a:custGeom>
                  <a:rect b="b" l="l" r="r" t="t"/>
                  <a:pathLst>
                    <a:path extrusionOk="0" h="158020" w="119021">
                      <a:moveTo>
                        <a:pt x="1" y="1"/>
                      </a:moveTo>
                      <a:lnTo>
                        <a:pt x="1" y="158020"/>
                      </a:lnTo>
                      <a:lnTo>
                        <a:pt x="119021" y="158020"/>
                      </a:lnTo>
                      <a:lnTo>
                        <a:pt x="11902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56" name="Google Shape;756;p51"/>
              <p:cNvSpPr/>
              <p:nvPr/>
            </p:nvSpPr>
            <p:spPr>
              <a:xfrm>
                <a:off x="3746327" y="289957"/>
                <a:ext cx="1541372" cy="488067"/>
              </a:xfrm>
              <a:custGeom>
                <a:rect b="b" l="l" r="r" t="t"/>
                <a:pathLst>
                  <a:path extrusionOk="0" h="19694" w="62196">
                    <a:moveTo>
                      <a:pt x="31115" y="3929"/>
                    </a:moveTo>
                    <a:cubicBezTo>
                      <a:pt x="33197" y="3929"/>
                      <a:pt x="35185" y="5547"/>
                      <a:pt x="35185" y="8018"/>
                    </a:cubicBezTo>
                    <a:cubicBezTo>
                      <a:pt x="35185" y="10275"/>
                      <a:pt x="33394" y="12143"/>
                      <a:pt x="31137" y="12143"/>
                    </a:cubicBezTo>
                    <a:cubicBezTo>
                      <a:pt x="27478" y="12143"/>
                      <a:pt x="25610" y="7706"/>
                      <a:pt x="28257" y="5138"/>
                    </a:cubicBezTo>
                    <a:cubicBezTo>
                      <a:pt x="29091" y="4303"/>
                      <a:pt x="30114" y="3929"/>
                      <a:pt x="31115" y="3929"/>
                    </a:cubicBezTo>
                    <a:close/>
                    <a:moveTo>
                      <a:pt x="31137" y="0"/>
                    </a:moveTo>
                    <a:cubicBezTo>
                      <a:pt x="26544" y="0"/>
                      <a:pt x="22808" y="3736"/>
                      <a:pt x="22808" y="8329"/>
                    </a:cubicBezTo>
                    <a:cubicBezTo>
                      <a:pt x="22808" y="8796"/>
                      <a:pt x="22808" y="9185"/>
                      <a:pt x="22886" y="9652"/>
                    </a:cubicBezTo>
                    <a:lnTo>
                      <a:pt x="1557" y="9652"/>
                    </a:lnTo>
                    <a:cubicBezTo>
                      <a:pt x="701" y="9652"/>
                      <a:pt x="0" y="10353"/>
                      <a:pt x="0" y="11209"/>
                    </a:cubicBezTo>
                    <a:lnTo>
                      <a:pt x="0" y="18059"/>
                    </a:lnTo>
                    <a:cubicBezTo>
                      <a:pt x="0" y="18916"/>
                      <a:pt x="701" y="19616"/>
                      <a:pt x="1557" y="19694"/>
                    </a:cubicBezTo>
                    <a:lnTo>
                      <a:pt x="60639" y="19694"/>
                    </a:lnTo>
                    <a:cubicBezTo>
                      <a:pt x="61495" y="19616"/>
                      <a:pt x="62196" y="18916"/>
                      <a:pt x="62196" y="18059"/>
                    </a:cubicBezTo>
                    <a:lnTo>
                      <a:pt x="62196" y="11209"/>
                    </a:lnTo>
                    <a:cubicBezTo>
                      <a:pt x="62196" y="10353"/>
                      <a:pt x="61495" y="9652"/>
                      <a:pt x="60639" y="9652"/>
                    </a:cubicBezTo>
                    <a:lnTo>
                      <a:pt x="39310" y="9652"/>
                    </a:lnTo>
                    <a:cubicBezTo>
                      <a:pt x="39388" y="9185"/>
                      <a:pt x="39388" y="8796"/>
                      <a:pt x="39466" y="8329"/>
                    </a:cubicBezTo>
                    <a:cubicBezTo>
                      <a:pt x="39466" y="3736"/>
                      <a:pt x="35729" y="0"/>
                      <a:pt x="311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7" name="Google Shape;757;p51"/>
            <p:cNvGrpSpPr/>
            <p:nvPr/>
          </p:nvGrpSpPr>
          <p:grpSpPr>
            <a:xfrm>
              <a:off x="4612307" y="3076644"/>
              <a:ext cx="2053401" cy="2204172"/>
              <a:chOff x="4612307" y="3076644"/>
              <a:chExt cx="2053401" cy="2204172"/>
            </a:xfrm>
          </p:grpSpPr>
          <p:sp>
            <p:nvSpPr>
              <p:cNvPr id="758" name="Google Shape;758;p51"/>
              <p:cNvSpPr/>
              <p:nvPr/>
            </p:nvSpPr>
            <p:spPr>
              <a:xfrm rot="1751529">
                <a:off x="5034588" y="3186841"/>
                <a:ext cx="968457" cy="1983779"/>
              </a:xfrm>
              <a:custGeom>
                <a:rect b="b" l="l" r="r" t="t"/>
                <a:pathLst>
                  <a:path extrusionOk="0" h="80047" w="39078">
                    <a:moveTo>
                      <a:pt x="33799" y="1"/>
                    </a:moveTo>
                    <a:cubicBezTo>
                      <a:pt x="33120" y="1"/>
                      <a:pt x="32467" y="383"/>
                      <a:pt x="32227" y="1041"/>
                    </a:cubicBezTo>
                    <a:lnTo>
                      <a:pt x="312" y="76314"/>
                    </a:lnTo>
                    <a:cubicBezTo>
                      <a:pt x="1" y="77093"/>
                      <a:pt x="390" y="78105"/>
                      <a:pt x="1246" y="78494"/>
                    </a:cubicBezTo>
                    <a:lnTo>
                      <a:pt x="4671" y="79895"/>
                    </a:lnTo>
                    <a:cubicBezTo>
                      <a:pt x="4897" y="79998"/>
                      <a:pt x="5129" y="80046"/>
                      <a:pt x="5354" y="80046"/>
                    </a:cubicBezTo>
                    <a:cubicBezTo>
                      <a:pt x="5983" y="80046"/>
                      <a:pt x="6564" y="79669"/>
                      <a:pt x="6851" y="79039"/>
                    </a:cubicBezTo>
                    <a:lnTo>
                      <a:pt x="38688" y="3766"/>
                    </a:lnTo>
                    <a:cubicBezTo>
                      <a:pt x="39077" y="2910"/>
                      <a:pt x="38688" y="1976"/>
                      <a:pt x="37832" y="1586"/>
                    </a:cubicBezTo>
                    <a:lnTo>
                      <a:pt x="34407" y="107"/>
                    </a:lnTo>
                    <a:cubicBezTo>
                      <a:pt x="34209" y="35"/>
                      <a:pt x="34003" y="1"/>
                      <a:pt x="337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51"/>
              <p:cNvSpPr/>
              <p:nvPr/>
            </p:nvSpPr>
            <p:spPr>
              <a:xfrm rot="1751529">
                <a:off x="6020815" y="3222050"/>
                <a:ext cx="490028" cy="762637"/>
              </a:xfrm>
              <a:custGeom>
                <a:rect b="b" l="l" r="r" t="t"/>
                <a:pathLst>
                  <a:path extrusionOk="0" h="30773" w="19773">
                    <a:moveTo>
                      <a:pt x="12539" y="1"/>
                    </a:moveTo>
                    <a:cubicBezTo>
                      <a:pt x="11892" y="1"/>
                      <a:pt x="11284" y="378"/>
                      <a:pt x="11054" y="1008"/>
                    </a:cubicBezTo>
                    <a:lnTo>
                      <a:pt x="390" y="26229"/>
                    </a:lnTo>
                    <a:cubicBezTo>
                      <a:pt x="1" y="27085"/>
                      <a:pt x="390" y="28019"/>
                      <a:pt x="1246" y="28408"/>
                    </a:cubicBezTo>
                    <a:lnTo>
                      <a:pt x="6617" y="30666"/>
                    </a:lnTo>
                    <a:cubicBezTo>
                      <a:pt x="6797" y="30738"/>
                      <a:pt x="6990" y="30772"/>
                      <a:pt x="7183" y="30772"/>
                    </a:cubicBezTo>
                    <a:cubicBezTo>
                      <a:pt x="7826" y="30772"/>
                      <a:pt x="8480" y="30390"/>
                      <a:pt x="8719" y="29732"/>
                    </a:cubicBezTo>
                    <a:lnTo>
                      <a:pt x="19383" y="4589"/>
                    </a:lnTo>
                    <a:cubicBezTo>
                      <a:pt x="19773" y="3732"/>
                      <a:pt x="19383" y="2721"/>
                      <a:pt x="18527" y="2409"/>
                    </a:cubicBezTo>
                    <a:lnTo>
                      <a:pt x="13234" y="152"/>
                    </a:lnTo>
                    <a:cubicBezTo>
                      <a:pt x="13008" y="49"/>
                      <a:pt x="12771" y="1"/>
                      <a:pt x="125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60" name="Google Shape;760;p51"/>
            <p:cNvSpPr/>
            <p:nvPr/>
          </p:nvSpPr>
          <p:spPr>
            <a:xfrm>
              <a:off x="5050407" y="1130631"/>
              <a:ext cx="478426" cy="478426"/>
            </a:xfrm>
            <a:custGeom>
              <a:rect b="b" l="l" r="r" t="t"/>
              <a:pathLst>
                <a:path extrusionOk="0" h="19305" w="19305">
                  <a:moveTo>
                    <a:pt x="7551" y="0"/>
                  </a:moveTo>
                  <a:cubicBezTo>
                    <a:pt x="7084" y="0"/>
                    <a:pt x="6694" y="311"/>
                    <a:pt x="6694" y="778"/>
                  </a:cubicBezTo>
                  <a:lnTo>
                    <a:pt x="6694" y="6694"/>
                  </a:lnTo>
                  <a:lnTo>
                    <a:pt x="778" y="6694"/>
                  </a:lnTo>
                  <a:cubicBezTo>
                    <a:pt x="389" y="6694"/>
                    <a:pt x="0" y="7084"/>
                    <a:pt x="0" y="7551"/>
                  </a:cubicBezTo>
                  <a:lnTo>
                    <a:pt x="0" y="11754"/>
                  </a:lnTo>
                  <a:cubicBezTo>
                    <a:pt x="0" y="12221"/>
                    <a:pt x="389" y="12533"/>
                    <a:pt x="778" y="12533"/>
                  </a:cubicBezTo>
                  <a:lnTo>
                    <a:pt x="6694" y="12533"/>
                  </a:lnTo>
                  <a:lnTo>
                    <a:pt x="6694" y="18449"/>
                  </a:lnTo>
                  <a:cubicBezTo>
                    <a:pt x="6694" y="18916"/>
                    <a:pt x="7084" y="19305"/>
                    <a:pt x="7551" y="19305"/>
                  </a:cubicBezTo>
                  <a:lnTo>
                    <a:pt x="11754" y="19305"/>
                  </a:lnTo>
                  <a:cubicBezTo>
                    <a:pt x="12221" y="19305"/>
                    <a:pt x="12533" y="18916"/>
                    <a:pt x="12533" y="18449"/>
                  </a:cubicBezTo>
                  <a:lnTo>
                    <a:pt x="12533" y="12533"/>
                  </a:lnTo>
                  <a:lnTo>
                    <a:pt x="18449" y="12533"/>
                  </a:lnTo>
                  <a:cubicBezTo>
                    <a:pt x="18916" y="12533"/>
                    <a:pt x="19305" y="12221"/>
                    <a:pt x="19305" y="11754"/>
                  </a:cubicBezTo>
                  <a:lnTo>
                    <a:pt x="19305" y="7551"/>
                  </a:lnTo>
                  <a:cubicBezTo>
                    <a:pt x="19305" y="7084"/>
                    <a:pt x="18916" y="6694"/>
                    <a:pt x="18449" y="6694"/>
                  </a:cubicBezTo>
                  <a:lnTo>
                    <a:pt x="12610" y="6694"/>
                  </a:lnTo>
                  <a:lnTo>
                    <a:pt x="12610" y="778"/>
                  </a:lnTo>
                  <a:cubicBezTo>
                    <a:pt x="12533" y="389"/>
                    <a:pt x="12221" y="0"/>
                    <a:pt x="11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1" name="Google Shape;761;p51"/>
          <p:cNvSpPr txBox="1"/>
          <p:nvPr>
            <p:ph type="title"/>
          </p:nvPr>
        </p:nvSpPr>
        <p:spPr>
          <a:xfrm>
            <a:off x="2369675" y="2563525"/>
            <a:ext cx="4558500" cy="61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Results</a:t>
            </a:r>
            <a:endParaRPr/>
          </a:p>
        </p:txBody>
      </p:sp>
      <p:sp>
        <p:nvSpPr>
          <p:cNvPr id="762" name="Google Shape;762;p51"/>
          <p:cNvSpPr txBox="1"/>
          <p:nvPr>
            <p:ph idx="4294967295" type="title"/>
          </p:nvPr>
        </p:nvSpPr>
        <p:spPr>
          <a:xfrm>
            <a:off x="3223275" y="1402338"/>
            <a:ext cx="3993600" cy="9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/>
              <a:t>         </a:t>
            </a:r>
            <a:r>
              <a:rPr b="1" lang="en" sz="4500"/>
              <a:t>0</a:t>
            </a:r>
            <a:r>
              <a:rPr b="1" lang="en" sz="4500"/>
              <a:t>4</a:t>
            </a:r>
            <a:endParaRPr b="1" sz="4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4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Table of Contents</a:t>
            </a:r>
            <a:endParaRPr b="1"/>
          </a:p>
        </p:txBody>
      </p:sp>
      <p:sp>
        <p:nvSpPr>
          <p:cNvPr id="394" name="Google Shape;394;p34"/>
          <p:cNvSpPr txBox="1"/>
          <p:nvPr>
            <p:ph idx="2" type="title"/>
          </p:nvPr>
        </p:nvSpPr>
        <p:spPr>
          <a:xfrm>
            <a:off x="720150" y="1470375"/>
            <a:ext cx="1680900" cy="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01</a:t>
            </a:r>
            <a:endParaRPr b="1"/>
          </a:p>
        </p:txBody>
      </p:sp>
      <p:sp>
        <p:nvSpPr>
          <p:cNvPr id="395" name="Google Shape;395;p34"/>
          <p:cNvSpPr txBox="1"/>
          <p:nvPr>
            <p:ph idx="1" type="subTitle"/>
          </p:nvPr>
        </p:nvSpPr>
        <p:spPr>
          <a:xfrm>
            <a:off x="720000" y="1965275"/>
            <a:ext cx="16809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96" name="Google Shape;396;p34"/>
          <p:cNvSpPr txBox="1"/>
          <p:nvPr>
            <p:ph idx="7" type="title"/>
          </p:nvPr>
        </p:nvSpPr>
        <p:spPr>
          <a:xfrm>
            <a:off x="2507188" y="1470375"/>
            <a:ext cx="1680900" cy="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02</a:t>
            </a:r>
            <a:endParaRPr b="1"/>
          </a:p>
        </p:txBody>
      </p:sp>
      <p:sp>
        <p:nvSpPr>
          <p:cNvPr id="397" name="Google Shape;397;p34"/>
          <p:cNvSpPr txBox="1"/>
          <p:nvPr>
            <p:ph idx="8" type="subTitle"/>
          </p:nvPr>
        </p:nvSpPr>
        <p:spPr>
          <a:xfrm>
            <a:off x="2507038" y="1965275"/>
            <a:ext cx="16809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398" name="Google Shape;398;p34"/>
          <p:cNvSpPr txBox="1"/>
          <p:nvPr>
            <p:ph idx="13" type="title"/>
          </p:nvPr>
        </p:nvSpPr>
        <p:spPr>
          <a:xfrm>
            <a:off x="720150" y="2937600"/>
            <a:ext cx="1680900" cy="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03</a:t>
            </a:r>
            <a:endParaRPr b="1"/>
          </a:p>
        </p:txBody>
      </p:sp>
      <p:sp>
        <p:nvSpPr>
          <p:cNvPr id="399" name="Google Shape;399;p34"/>
          <p:cNvSpPr txBox="1"/>
          <p:nvPr>
            <p:ph idx="14" type="subTitle"/>
          </p:nvPr>
        </p:nvSpPr>
        <p:spPr>
          <a:xfrm>
            <a:off x="720000" y="3432500"/>
            <a:ext cx="16809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400" name="Google Shape;400;p34"/>
          <p:cNvSpPr txBox="1"/>
          <p:nvPr>
            <p:ph idx="16" type="title"/>
          </p:nvPr>
        </p:nvSpPr>
        <p:spPr>
          <a:xfrm>
            <a:off x="2507188" y="2937600"/>
            <a:ext cx="1680900" cy="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04</a:t>
            </a:r>
            <a:endParaRPr b="1"/>
          </a:p>
        </p:txBody>
      </p:sp>
      <p:sp>
        <p:nvSpPr>
          <p:cNvPr id="401" name="Google Shape;401;p34"/>
          <p:cNvSpPr txBox="1"/>
          <p:nvPr>
            <p:ph idx="17" type="subTitle"/>
          </p:nvPr>
        </p:nvSpPr>
        <p:spPr>
          <a:xfrm>
            <a:off x="2507038" y="3432500"/>
            <a:ext cx="16809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Results</a:t>
            </a:r>
            <a:endParaRPr/>
          </a:p>
        </p:txBody>
      </p:sp>
      <p:grpSp>
        <p:nvGrpSpPr>
          <p:cNvPr id="402" name="Google Shape;402;p34"/>
          <p:cNvGrpSpPr/>
          <p:nvPr/>
        </p:nvGrpSpPr>
        <p:grpSpPr>
          <a:xfrm>
            <a:off x="4736279" y="1049867"/>
            <a:ext cx="3775251" cy="3830131"/>
            <a:chOff x="4736279" y="1049867"/>
            <a:chExt cx="3775251" cy="3830131"/>
          </a:xfrm>
        </p:grpSpPr>
        <p:sp>
          <p:nvSpPr>
            <p:cNvPr id="403" name="Google Shape;403;p34"/>
            <p:cNvSpPr/>
            <p:nvPr/>
          </p:nvSpPr>
          <p:spPr>
            <a:xfrm>
              <a:off x="8103196" y="1093318"/>
              <a:ext cx="408334" cy="1392711"/>
            </a:xfrm>
            <a:custGeom>
              <a:rect b="b" l="l" r="r" t="t"/>
              <a:pathLst>
                <a:path extrusionOk="0" h="71284" w="20900">
                  <a:moveTo>
                    <a:pt x="3228" y="0"/>
                  </a:moveTo>
                  <a:cubicBezTo>
                    <a:pt x="1428" y="0"/>
                    <a:pt x="1" y="2438"/>
                    <a:pt x="1760" y="3980"/>
                  </a:cubicBezTo>
                  <a:cubicBezTo>
                    <a:pt x="1924" y="4117"/>
                    <a:pt x="16135" y="16438"/>
                    <a:pt x="13863" y="36673"/>
                  </a:cubicBezTo>
                  <a:lnTo>
                    <a:pt x="7674" y="70407"/>
                  </a:lnTo>
                  <a:lnTo>
                    <a:pt x="12083" y="71283"/>
                  </a:lnTo>
                  <a:lnTo>
                    <a:pt x="18271" y="37413"/>
                  </a:lnTo>
                  <a:cubicBezTo>
                    <a:pt x="18298" y="37358"/>
                    <a:pt x="18298" y="37303"/>
                    <a:pt x="18298" y="37248"/>
                  </a:cubicBezTo>
                  <a:cubicBezTo>
                    <a:pt x="20900" y="14522"/>
                    <a:pt x="5320" y="1105"/>
                    <a:pt x="4662" y="557"/>
                  </a:cubicBezTo>
                  <a:cubicBezTo>
                    <a:pt x="4192" y="166"/>
                    <a:pt x="3697" y="0"/>
                    <a:pt x="3228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4"/>
            <p:cNvSpPr/>
            <p:nvPr/>
          </p:nvSpPr>
          <p:spPr>
            <a:xfrm>
              <a:off x="7482236" y="2468895"/>
              <a:ext cx="856504" cy="880028"/>
            </a:xfrm>
            <a:custGeom>
              <a:rect b="b" l="l" r="r" t="t"/>
              <a:pathLst>
                <a:path extrusionOk="0" h="45043" w="43839">
                  <a:moveTo>
                    <a:pt x="39457" y="0"/>
                  </a:moveTo>
                  <a:lnTo>
                    <a:pt x="36336" y="17114"/>
                  </a:lnTo>
                  <a:cubicBezTo>
                    <a:pt x="36100" y="17980"/>
                    <a:pt x="30099" y="40571"/>
                    <a:pt x="5757" y="40571"/>
                  </a:cubicBezTo>
                  <a:cubicBezTo>
                    <a:pt x="4712" y="40571"/>
                    <a:pt x="3633" y="40529"/>
                    <a:pt x="2520" y="40443"/>
                  </a:cubicBezTo>
                  <a:cubicBezTo>
                    <a:pt x="2439" y="40434"/>
                    <a:pt x="2359" y="40429"/>
                    <a:pt x="2279" y="40429"/>
                  </a:cubicBezTo>
                  <a:cubicBezTo>
                    <a:pt x="1148" y="40429"/>
                    <a:pt x="185" y="41319"/>
                    <a:pt x="83" y="42496"/>
                  </a:cubicBezTo>
                  <a:cubicBezTo>
                    <a:pt x="1" y="43728"/>
                    <a:pt x="932" y="44824"/>
                    <a:pt x="2191" y="44906"/>
                  </a:cubicBezTo>
                  <a:cubicBezTo>
                    <a:pt x="3423" y="44988"/>
                    <a:pt x="4628" y="45043"/>
                    <a:pt x="5778" y="45043"/>
                  </a:cubicBezTo>
                  <a:cubicBezTo>
                    <a:pt x="33652" y="45043"/>
                    <a:pt x="40635" y="18318"/>
                    <a:pt x="40689" y="18045"/>
                  </a:cubicBezTo>
                  <a:lnTo>
                    <a:pt x="43838" y="876"/>
                  </a:lnTo>
                  <a:lnTo>
                    <a:pt x="39457" y="0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4"/>
            <p:cNvSpPr/>
            <p:nvPr/>
          </p:nvSpPr>
          <p:spPr>
            <a:xfrm>
              <a:off x="8076059" y="1049867"/>
              <a:ext cx="157296" cy="175017"/>
            </a:xfrm>
            <a:custGeom>
              <a:rect b="b" l="l" r="r" t="t"/>
              <a:pathLst>
                <a:path extrusionOk="0" h="8958" w="8051">
                  <a:moveTo>
                    <a:pt x="4912" y="0"/>
                  </a:moveTo>
                  <a:cubicBezTo>
                    <a:pt x="3889" y="0"/>
                    <a:pt x="2906" y="573"/>
                    <a:pt x="2437" y="1549"/>
                  </a:cubicBezTo>
                  <a:lnTo>
                    <a:pt x="712" y="4944"/>
                  </a:lnTo>
                  <a:cubicBezTo>
                    <a:pt x="0" y="6313"/>
                    <a:pt x="548" y="7984"/>
                    <a:pt x="1917" y="8668"/>
                  </a:cubicBezTo>
                  <a:cubicBezTo>
                    <a:pt x="2310" y="8865"/>
                    <a:pt x="2727" y="8957"/>
                    <a:pt x="3139" y="8957"/>
                  </a:cubicBezTo>
                  <a:cubicBezTo>
                    <a:pt x="4161" y="8957"/>
                    <a:pt x="5145" y="8385"/>
                    <a:pt x="5613" y="7409"/>
                  </a:cubicBezTo>
                  <a:lnTo>
                    <a:pt x="7338" y="4013"/>
                  </a:lnTo>
                  <a:cubicBezTo>
                    <a:pt x="8050" y="2672"/>
                    <a:pt x="7503" y="974"/>
                    <a:pt x="6133" y="289"/>
                  </a:cubicBezTo>
                  <a:cubicBezTo>
                    <a:pt x="5741" y="93"/>
                    <a:pt x="5323" y="0"/>
                    <a:pt x="4912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4"/>
            <p:cNvSpPr/>
            <p:nvPr/>
          </p:nvSpPr>
          <p:spPr>
            <a:xfrm>
              <a:off x="6515559" y="1094061"/>
              <a:ext cx="393759" cy="1391969"/>
            </a:xfrm>
            <a:custGeom>
              <a:rect b="b" l="l" r="r" t="t"/>
              <a:pathLst>
                <a:path extrusionOk="0" h="71246" w="20154">
                  <a:moveTo>
                    <a:pt x="17669" y="0"/>
                  </a:moveTo>
                  <a:cubicBezTo>
                    <a:pt x="17168" y="0"/>
                    <a:pt x="16660" y="169"/>
                    <a:pt x="16238" y="519"/>
                  </a:cubicBezTo>
                  <a:cubicBezTo>
                    <a:pt x="15581" y="1067"/>
                    <a:pt x="1" y="14484"/>
                    <a:pt x="2602" y="37210"/>
                  </a:cubicBezTo>
                  <a:cubicBezTo>
                    <a:pt x="2602" y="37265"/>
                    <a:pt x="2602" y="37320"/>
                    <a:pt x="2629" y="37375"/>
                  </a:cubicBezTo>
                  <a:lnTo>
                    <a:pt x="8817" y="71245"/>
                  </a:lnTo>
                  <a:lnTo>
                    <a:pt x="13226" y="70369"/>
                  </a:lnTo>
                  <a:lnTo>
                    <a:pt x="7038" y="36635"/>
                  </a:lnTo>
                  <a:cubicBezTo>
                    <a:pt x="4765" y="16400"/>
                    <a:pt x="18976" y="4079"/>
                    <a:pt x="19140" y="3942"/>
                  </a:cubicBezTo>
                  <a:cubicBezTo>
                    <a:pt x="20044" y="3120"/>
                    <a:pt x="20153" y="1724"/>
                    <a:pt x="19359" y="793"/>
                  </a:cubicBezTo>
                  <a:cubicBezTo>
                    <a:pt x="18930" y="272"/>
                    <a:pt x="18305" y="0"/>
                    <a:pt x="17669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4"/>
            <p:cNvSpPr/>
            <p:nvPr/>
          </p:nvSpPr>
          <p:spPr>
            <a:xfrm>
              <a:off x="6687822" y="2468895"/>
              <a:ext cx="857559" cy="880028"/>
            </a:xfrm>
            <a:custGeom>
              <a:rect b="b" l="l" r="r" t="t"/>
              <a:pathLst>
                <a:path extrusionOk="0" h="45043" w="43893">
                  <a:moveTo>
                    <a:pt x="4409" y="0"/>
                  </a:moveTo>
                  <a:lnTo>
                    <a:pt x="0" y="876"/>
                  </a:lnTo>
                  <a:lnTo>
                    <a:pt x="3149" y="18045"/>
                  </a:lnTo>
                  <a:cubicBezTo>
                    <a:pt x="3231" y="18318"/>
                    <a:pt x="10214" y="45043"/>
                    <a:pt x="38088" y="45043"/>
                  </a:cubicBezTo>
                  <a:cubicBezTo>
                    <a:pt x="39238" y="45043"/>
                    <a:pt x="40443" y="44988"/>
                    <a:pt x="41675" y="44906"/>
                  </a:cubicBezTo>
                  <a:cubicBezTo>
                    <a:pt x="42934" y="44824"/>
                    <a:pt x="43893" y="43728"/>
                    <a:pt x="43783" y="42469"/>
                  </a:cubicBezTo>
                  <a:cubicBezTo>
                    <a:pt x="43706" y="41317"/>
                    <a:pt x="42721" y="40429"/>
                    <a:pt x="41587" y="40429"/>
                  </a:cubicBezTo>
                  <a:cubicBezTo>
                    <a:pt x="41508" y="40429"/>
                    <a:pt x="41427" y="40434"/>
                    <a:pt x="41346" y="40443"/>
                  </a:cubicBezTo>
                  <a:cubicBezTo>
                    <a:pt x="40233" y="40529"/>
                    <a:pt x="39154" y="40571"/>
                    <a:pt x="38109" y="40571"/>
                  </a:cubicBezTo>
                  <a:cubicBezTo>
                    <a:pt x="13767" y="40571"/>
                    <a:pt x="7767" y="17980"/>
                    <a:pt x="7530" y="17114"/>
                  </a:cubicBezTo>
                  <a:lnTo>
                    <a:pt x="4409" y="0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4"/>
            <p:cNvSpPr/>
            <p:nvPr/>
          </p:nvSpPr>
          <p:spPr>
            <a:xfrm>
              <a:off x="6793734" y="1049867"/>
              <a:ext cx="156769" cy="175017"/>
            </a:xfrm>
            <a:custGeom>
              <a:rect b="b" l="l" r="r" t="t"/>
              <a:pathLst>
                <a:path extrusionOk="0" h="8958" w="8024">
                  <a:moveTo>
                    <a:pt x="3139" y="0"/>
                  </a:moveTo>
                  <a:cubicBezTo>
                    <a:pt x="2728" y="0"/>
                    <a:pt x="2310" y="93"/>
                    <a:pt x="1918" y="289"/>
                  </a:cubicBezTo>
                  <a:cubicBezTo>
                    <a:pt x="548" y="974"/>
                    <a:pt x="1" y="2672"/>
                    <a:pt x="713" y="4013"/>
                  </a:cubicBezTo>
                  <a:lnTo>
                    <a:pt x="2438" y="7409"/>
                  </a:lnTo>
                  <a:cubicBezTo>
                    <a:pt x="2906" y="8385"/>
                    <a:pt x="3890" y="8957"/>
                    <a:pt x="4912" y="8957"/>
                  </a:cubicBezTo>
                  <a:cubicBezTo>
                    <a:pt x="5324" y="8957"/>
                    <a:pt x="5741" y="8865"/>
                    <a:pt x="6134" y="8668"/>
                  </a:cubicBezTo>
                  <a:cubicBezTo>
                    <a:pt x="7503" y="7984"/>
                    <a:pt x="8024" y="6313"/>
                    <a:pt x="7339" y="4944"/>
                  </a:cubicBezTo>
                  <a:lnTo>
                    <a:pt x="5614" y="1549"/>
                  </a:lnTo>
                  <a:cubicBezTo>
                    <a:pt x="5145" y="573"/>
                    <a:pt x="4162" y="0"/>
                    <a:pt x="3139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4"/>
            <p:cNvSpPr/>
            <p:nvPr/>
          </p:nvSpPr>
          <p:spPr>
            <a:xfrm>
              <a:off x="4875894" y="3095873"/>
              <a:ext cx="2652372" cy="1784125"/>
            </a:xfrm>
            <a:custGeom>
              <a:rect b="b" l="l" r="r" t="t"/>
              <a:pathLst>
                <a:path extrusionOk="0" h="91318" w="135758">
                  <a:moveTo>
                    <a:pt x="60979" y="0"/>
                  </a:moveTo>
                  <a:cubicBezTo>
                    <a:pt x="51505" y="0"/>
                    <a:pt x="43838" y="7694"/>
                    <a:pt x="43811" y="17168"/>
                  </a:cubicBezTo>
                  <a:lnTo>
                    <a:pt x="43729" y="46549"/>
                  </a:lnTo>
                  <a:cubicBezTo>
                    <a:pt x="43729" y="53558"/>
                    <a:pt x="38061" y="59226"/>
                    <a:pt x="31051" y="59226"/>
                  </a:cubicBezTo>
                  <a:lnTo>
                    <a:pt x="17169" y="59226"/>
                  </a:lnTo>
                  <a:cubicBezTo>
                    <a:pt x="10159" y="59226"/>
                    <a:pt x="4491" y="53558"/>
                    <a:pt x="4491" y="46549"/>
                  </a:cubicBezTo>
                  <a:lnTo>
                    <a:pt x="4491" y="17442"/>
                  </a:lnTo>
                  <a:lnTo>
                    <a:pt x="1" y="17442"/>
                  </a:lnTo>
                  <a:lnTo>
                    <a:pt x="1" y="46549"/>
                  </a:lnTo>
                  <a:cubicBezTo>
                    <a:pt x="1" y="56023"/>
                    <a:pt x="7695" y="63717"/>
                    <a:pt x="17169" y="63717"/>
                  </a:cubicBezTo>
                  <a:lnTo>
                    <a:pt x="31051" y="63717"/>
                  </a:lnTo>
                  <a:cubicBezTo>
                    <a:pt x="40525" y="63689"/>
                    <a:pt x="48192" y="56023"/>
                    <a:pt x="48192" y="46549"/>
                  </a:cubicBezTo>
                  <a:lnTo>
                    <a:pt x="48301" y="17168"/>
                  </a:lnTo>
                  <a:cubicBezTo>
                    <a:pt x="48301" y="10159"/>
                    <a:pt x="53969" y="4491"/>
                    <a:pt x="60979" y="4463"/>
                  </a:cubicBezTo>
                  <a:lnTo>
                    <a:pt x="74861" y="4463"/>
                  </a:lnTo>
                  <a:cubicBezTo>
                    <a:pt x="81871" y="4491"/>
                    <a:pt x="87539" y="10159"/>
                    <a:pt x="87539" y="17168"/>
                  </a:cubicBezTo>
                  <a:lnTo>
                    <a:pt x="87539" y="74149"/>
                  </a:lnTo>
                  <a:cubicBezTo>
                    <a:pt x="87566" y="83623"/>
                    <a:pt x="95233" y="91317"/>
                    <a:pt x="104707" y="91317"/>
                  </a:cubicBezTo>
                  <a:lnTo>
                    <a:pt x="118589" y="91317"/>
                  </a:lnTo>
                  <a:cubicBezTo>
                    <a:pt x="128063" y="91317"/>
                    <a:pt x="135758" y="83623"/>
                    <a:pt x="135758" y="74149"/>
                  </a:cubicBezTo>
                  <a:lnTo>
                    <a:pt x="135758" y="12952"/>
                  </a:lnTo>
                  <a:lnTo>
                    <a:pt x="131267" y="12952"/>
                  </a:lnTo>
                  <a:lnTo>
                    <a:pt x="131267" y="74149"/>
                  </a:lnTo>
                  <a:cubicBezTo>
                    <a:pt x="131267" y="81159"/>
                    <a:pt x="125599" y="86827"/>
                    <a:pt x="118589" y="86854"/>
                  </a:cubicBezTo>
                  <a:lnTo>
                    <a:pt x="104707" y="86854"/>
                  </a:lnTo>
                  <a:cubicBezTo>
                    <a:pt x="97725" y="86827"/>
                    <a:pt x="92029" y="81159"/>
                    <a:pt x="92029" y="74149"/>
                  </a:cubicBezTo>
                  <a:lnTo>
                    <a:pt x="92029" y="17168"/>
                  </a:lnTo>
                  <a:cubicBezTo>
                    <a:pt x="92029" y="7694"/>
                    <a:pt x="84335" y="0"/>
                    <a:pt x="74861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4"/>
            <p:cNvSpPr/>
            <p:nvPr/>
          </p:nvSpPr>
          <p:spPr>
            <a:xfrm>
              <a:off x="7277346" y="3096400"/>
              <a:ext cx="414078" cy="414078"/>
            </a:xfrm>
            <a:custGeom>
              <a:rect b="b" l="l" r="r" t="t"/>
              <a:pathLst>
                <a:path extrusionOk="0" h="21194" w="21194">
                  <a:moveTo>
                    <a:pt x="8297" y="1"/>
                  </a:moveTo>
                  <a:cubicBezTo>
                    <a:pt x="7777" y="1"/>
                    <a:pt x="7366" y="411"/>
                    <a:pt x="7366" y="932"/>
                  </a:cubicBezTo>
                  <a:lnTo>
                    <a:pt x="7366" y="7394"/>
                  </a:lnTo>
                  <a:lnTo>
                    <a:pt x="932" y="7394"/>
                  </a:lnTo>
                  <a:cubicBezTo>
                    <a:pt x="916" y="7393"/>
                    <a:pt x="901" y="7392"/>
                    <a:pt x="885" y="7392"/>
                  </a:cubicBezTo>
                  <a:cubicBezTo>
                    <a:pt x="387" y="7392"/>
                    <a:pt x="1" y="7819"/>
                    <a:pt x="1" y="8297"/>
                  </a:cubicBezTo>
                  <a:lnTo>
                    <a:pt x="1" y="12897"/>
                  </a:lnTo>
                  <a:cubicBezTo>
                    <a:pt x="1" y="13417"/>
                    <a:pt x="411" y="13828"/>
                    <a:pt x="932" y="13828"/>
                  </a:cubicBezTo>
                  <a:lnTo>
                    <a:pt x="7366" y="13828"/>
                  </a:lnTo>
                  <a:lnTo>
                    <a:pt x="7366" y="20290"/>
                  </a:lnTo>
                  <a:cubicBezTo>
                    <a:pt x="7366" y="20783"/>
                    <a:pt x="7777" y="21194"/>
                    <a:pt x="8297" y="21194"/>
                  </a:cubicBezTo>
                  <a:lnTo>
                    <a:pt x="12897" y="21194"/>
                  </a:lnTo>
                  <a:cubicBezTo>
                    <a:pt x="13418" y="21194"/>
                    <a:pt x="13828" y="20783"/>
                    <a:pt x="13828" y="20290"/>
                  </a:cubicBezTo>
                  <a:lnTo>
                    <a:pt x="13828" y="13828"/>
                  </a:lnTo>
                  <a:lnTo>
                    <a:pt x="20290" y="13828"/>
                  </a:lnTo>
                  <a:cubicBezTo>
                    <a:pt x="20783" y="13828"/>
                    <a:pt x="21194" y="13417"/>
                    <a:pt x="21194" y="12897"/>
                  </a:cubicBezTo>
                  <a:lnTo>
                    <a:pt x="21194" y="8297"/>
                  </a:lnTo>
                  <a:cubicBezTo>
                    <a:pt x="21194" y="7819"/>
                    <a:pt x="20807" y="7392"/>
                    <a:pt x="20334" y="7392"/>
                  </a:cubicBezTo>
                  <a:cubicBezTo>
                    <a:pt x="20320" y="7392"/>
                    <a:pt x="20305" y="7393"/>
                    <a:pt x="20290" y="7394"/>
                  </a:cubicBezTo>
                  <a:lnTo>
                    <a:pt x="13828" y="7394"/>
                  </a:lnTo>
                  <a:lnTo>
                    <a:pt x="13828" y="932"/>
                  </a:lnTo>
                  <a:cubicBezTo>
                    <a:pt x="13828" y="411"/>
                    <a:pt x="13418" y="1"/>
                    <a:pt x="12897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4"/>
            <p:cNvSpPr/>
            <p:nvPr/>
          </p:nvSpPr>
          <p:spPr>
            <a:xfrm>
              <a:off x="4736279" y="3406675"/>
              <a:ext cx="409252" cy="393837"/>
            </a:xfrm>
            <a:custGeom>
              <a:rect b="b" l="l" r="r" t="t"/>
              <a:pathLst>
                <a:path extrusionOk="0" h="20158" w="20947">
                  <a:moveTo>
                    <a:pt x="10076" y="1"/>
                  </a:moveTo>
                  <a:cubicBezTo>
                    <a:pt x="4518" y="1"/>
                    <a:pt x="0" y="4519"/>
                    <a:pt x="0" y="10077"/>
                  </a:cubicBezTo>
                  <a:cubicBezTo>
                    <a:pt x="0" y="14157"/>
                    <a:pt x="2464" y="17826"/>
                    <a:pt x="6216" y="19387"/>
                  </a:cubicBezTo>
                  <a:cubicBezTo>
                    <a:pt x="7470" y="19905"/>
                    <a:pt x="8785" y="20158"/>
                    <a:pt x="10087" y="20158"/>
                  </a:cubicBezTo>
                  <a:cubicBezTo>
                    <a:pt x="12707" y="20158"/>
                    <a:pt x="15275" y="19135"/>
                    <a:pt x="17196" y="17196"/>
                  </a:cubicBezTo>
                  <a:cubicBezTo>
                    <a:pt x="20098" y="14321"/>
                    <a:pt x="20947" y="9995"/>
                    <a:pt x="19386" y="6216"/>
                  </a:cubicBezTo>
                  <a:cubicBezTo>
                    <a:pt x="17825" y="2465"/>
                    <a:pt x="14156" y="1"/>
                    <a:pt x="10076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4"/>
            <p:cNvSpPr/>
            <p:nvPr/>
          </p:nvSpPr>
          <p:spPr>
            <a:xfrm>
              <a:off x="4849147" y="3519563"/>
              <a:ext cx="196352" cy="168198"/>
            </a:xfrm>
            <a:custGeom>
              <a:rect b="b" l="l" r="r" t="t"/>
              <a:pathLst>
                <a:path extrusionOk="0" h="8609" w="10050">
                  <a:moveTo>
                    <a:pt x="4299" y="0"/>
                  </a:moveTo>
                  <a:cubicBezTo>
                    <a:pt x="1917" y="0"/>
                    <a:pt x="0" y="1917"/>
                    <a:pt x="0" y="4299"/>
                  </a:cubicBezTo>
                  <a:cubicBezTo>
                    <a:pt x="0" y="6892"/>
                    <a:pt x="2118" y="8608"/>
                    <a:pt x="4327" y="8608"/>
                  </a:cubicBezTo>
                  <a:cubicBezTo>
                    <a:pt x="5384" y="8608"/>
                    <a:pt x="6462" y="8216"/>
                    <a:pt x="7339" y="7338"/>
                  </a:cubicBezTo>
                  <a:cubicBezTo>
                    <a:pt x="10049" y="4628"/>
                    <a:pt x="8133" y="0"/>
                    <a:pt x="4299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 txBox="1"/>
          <p:nvPr/>
        </p:nvSpPr>
        <p:spPr>
          <a:xfrm>
            <a:off x="-1010150" y="860400"/>
            <a:ext cx="770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768" name="Google Shape;768;p52"/>
          <p:cNvSpPr txBox="1"/>
          <p:nvPr/>
        </p:nvSpPr>
        <p:spPr>
          <a:xfrm>
            <a:off x="643800" y="635450"/>
            <a:ext cx="7926000" cy="4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Task - 1:</a:t>
            </a:r>
            <a:endParaRPr b="1"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The predicted distribution of promotion strategy is as follows: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Sales representative calls are </a:t>
            </a:r>
            <a:r>
              <a:rPr b="1"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3398 </a:t>
            </a: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and satisfy constraint based on HCP segment 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Sample drops are </a:t>
            </a:r>
            <a:r>
              <a:rPr b="1"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2500 </a:t>
            </a: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and satisfy constraint of maximum 25% in a week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Emails are </a:t>
            </a:r>
            <a:r>
              <a:rPr b="1"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4102</a:t>
            </a:r>
            <a:endParaRPr b="1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Task - 2: </a:t>
            </a:r>
            <a:endParaRPr b="1"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The sum of Brand Rx value for the last week of Jan'20 is </a:t>
            </a:r>
            <a:r>
              <a:rPr b="1"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6376.952</a:t>
            </a: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The sum of predicted Brand Rx value for the first week of Feb'20 is </a:t>
            </a:r>
            <a:r>
              <a:rPr b="1"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6861.917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The deviation is </a:t>
            </a:r>
            <a:r>
              <a:rPr b="1"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7.6%</a:t>
            </a: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which satisfies the constraint of maximum of 10% variation from previous week .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769" name="Google Shape;769;p52"/>
          <p:cNvSpPr txBox="1"/>
          <p:nvPr>
            <p:ph type="title"/>
          </p:nvPr>
        </p:nvSpPr>
        <p:spPr>
          <a:xfrm>
            <a:off x="720000" y="2352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Summary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53"/>
          <p:cNvSpPr txBox="1"/>
          <p:nvPr>
            <p:ph type="title"/>
          </p:nvPr>
        </p:nvSpPr>
        <p:spPr>
          <a:xfrm>
            <a:off x="720000" y="4638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/>
              <a:t>Thank You</a:t>
            </a:r>
            <a:endParaRPr b="1" sz="4500"/>
          </a:p>
        </p:txBody>
      </p:sp>
      <p:sp>
        <p:nvSpPr>
          <p:cNvPr id="775" name="Google Shape;775;p53"/>
          <p:cNvSpPr/>
          <p:nvPr/>
        </p:nvSpPr>
        <p:spPr>
          <a:xfrm rot="10800000">
            <a:off x="783750" y="3664163"/>
            <a:ext cx="2322300" cy="13686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53"/>
          <p:cNvSpPr/>
          <p:nvPr/>
        </p:nvSpPr>
        <p:spPr>
          <a:xfrm rot="10800000">
            <a:off x="3410844" y="3664163"/>
            <a:ext cx="2322300" cy="13686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3"/>
          <p:cNvSpPr/>
          <p:nvPr/>
        </p:nvSpPr>
        <p:spPr>
          <a:xfrm rot="10800000">
            <a:off x="6037938" y="3664163"/>
            <a:ext cx="2322300" cy="13686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53"/>
          <p:cNvSpPr txBox="1"/>
          <p:nvPr>
            <p:ph idx="1" type="subTitle"/>
          </p:nvPr>
        </p:nvSpPr>
        <p:spPr>
          <a:xfrm>
            <a:off x="3688950" y="3796850"/>
            <a:ext cx="17661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Jeevesh Mahajan</a:t>
            </a:r>
            <a:endParaRPr b="1"/>
          </a:p>
        </p:txBody>
      </p:sp>
      <p:sp>
        <p:nvSpPr>
          <p:cNvPr id="779" name="Google Shape;779;p53"/>
          <p:cNvSpPr txBox="1"/>
          <p:nvPr>
            <p:ph idx="2" type="subTitle"/>
          </p:nvPr>
        </p:nvSpPr>
        <p:spPr>
          <a:xfrm>
            <a:off x="3688950" y="4156925"/>
            <a:ext cx="1766100" cy="7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AKA Harvey</a:t>
            </a:r>
            <a:endParaRPr/>
          </a:p>
        </p:txBody>
      </p:sp>
      <p:sp>
        <p:nvSpPr>
          <p:cNvPr id="780" name="Google Shape;780;p53"/>
          <p:cNvSpPr txBox="1"/>
          <p:nvPr>
            <p:ph idx="3" type="subTitle"/>
          </p:nvPr>
        </p:nvSpPr>
        <p:spPr>
          <a:xfrm>
            <a:off x="6316048" y="3796850"/>
            <a:ext cx="17661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Aditya Agrawal</a:t>
            </a:r>
            <a:endParaRPr b="1"/>
          </a:p>
        </p:txBody>
      </p:sp>
      <p:sp>
        <p:nvSpPr>
          <p:cNvPr id="781" name="Google Shape;781;p53"/>
          <p:cNvSpPr txBox="1"/>
          <p:nvPr>
            <p:ph idx="4" type="subTitle"/>
          </p:nvPr>
        </p:nvSpPr>
        <p:spPr>
          <a:xfrm>
            <a:off x="6316038" y="4156925"/>
            <a:ext cx="1766100" cy="7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AKA Louis</a:t>
            </a:r>
            <a:endParaRPr/>
          </a:p>
        </p:txBody>
      </p:sp>
      <p:sp>
        <p:nvSpPr>
          <p:cNvPr id="782" name="Google Shape;782;p53"/>
          <p:cNvSpPr txBox="1"/>
          <p:nvPr>
            <p:ph idx="5" type="subTitle"/>
          </p:nvPr>
        </p:nvSpPr>
        <p:spPr>
          <a:xfrm>
            <a:off x="1061850" y="3796725"/>
            <a:ext cx="17661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Harsh Sukheja</a:t>
            </a:r>
            <a:endParaRPr b="1"/>
          </a:p>
        </p:txBody>
      </p:sp>
      <p:sp>
        <p:nvSpPr>
          <p:cNvPr id="783" name="Google Shape;783;p53"/>
          <p:cNvSpPr txBox="1"/>
          <p:nvPr>
            <p:ph idx="6" type="subTitle"/>
          </p:nvPr>
        </p:nvSpPr>
        <p:spPr>
          <a:xfrm>
            <a:off x="1061850" y="4156925"/>
            <a:ext cx="1766100" cy="7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AKA Mike</a:t>
            </a:r>
            <a:endParaRPr/>
          </a:p>
        </p:txBody>
      </p:sp>
      <p:cxnSp>
        <p:nvCxnSpPr>
          <p:cNvPr id="784" name="Google Shape;784;p53"/>
          <p:cNvCxnSpPr/>
          <p:nvPr/>
        </p:nvCxnSpPr>
        <p:spPr>
          <a:xfrm>
            <a:off x="-391850" y="3657800"/>
            <a:ext cx="9928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85" name="Google Shape;78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50" y="1089000"/>
            <a:ext cx="2322299" cy="2562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0850" y="1089000"/>
            <a:ext cx="2293874" cy="257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3"/>
          <p:cNvPicPr preferRelativeResize="0"/>
          <p:nvPr/>
        </p:nvPicPr>
        <p:blipFill rotWithShape="1">
          <a:blip r:embed="rId5">
            <a:alphaModFix/>
          </a:blip>
          <a:srcRect b="0" l="5131" r="12887" t="0"/>
          <a:stretch/>
        </p:blipFill>
        <p:spPr>
          <a:xfrm rot="-5400000">
            <a:off x="5893750" y="1230438"/>
            <a:ext cx="2580700" cy="229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5"/>
          <p:cNvSpPr txBox="1"/>
          <p:nvPr>
            <p:ph type="title"/>
          </p:nvPr>
        </p:nvSpPr>
        <p:spPr>
          <a:xfrm>
            <a:off x="5113393" y="3102404"/>
            <a:ext cx="3993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18" name="Google Shape;418;p35"/>
          <p:cNvSpPr txBox="1"/>
          <p:nvPr>
            <p:ph idx="2" type="title"/>
          </p:nvPr>
        </p:nvSpPr>
        <p:spPr>
          <a:xfrm>
            <a:off x="5116225" y="2332425"/>
            <a:ext cx="3993600" cy="9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/>
              <a:t>01</a:t>
            </a:r>
            <a:endParaRPr b="1" sz="4500"/>
          </a:p>
        </p:txBody>
      </p:sp>
      <p:grpSp>
        <p:nvGrpSpPr>
          <p:cNvPr id="419" name="Google Shape;419;p35"/>
          <p:cNvGrpSpPr/>
          <p:nvPr/>
        </p:nvGrpSpPr>
        <p:grpSpPr>
          <a:xfrm>
            <a:off x="6955526" y="308689"/>
            <a:ext cx="1465547" cy="1458915"/>
            <a:chOff x="7019104" y="3218529"/>
            <a:chExt cx="1577383" cy="1570077"/>
          </a:xfrm>
        </p:grpSpPr>
        <p:sp>
          <p:nvSpPr>
            <p:cNvPr id="420" name="Google Shape;420;p35"/>
            <p:cNvSpPr/>
            <p:nvPr/>
          </p:nvSpPr>
          <p:spPr>
            <a:xfrm>
              <a:off x="7021796" y="3218529"/>
              <a:ext cx="1572576" cy="1570077"/>
            </a:xfrm>
            <a:custGeom>
              <a:rect b="b" l="l" r="r" t="t"/>
              <a:pathLst>
                <a:path extrusionOk="0" h="48996" w="49074">
                  <a:moveTo>
                    <a:pt x="37179" y="0"/>
                  </a:moveTo>
                  <a:cubicBezTo>
                    <a:pt x="36884" y="0"/>
                    <a:pt x="36592" y="113"/>
                    <a:pt x="36375" y="339"/>
                  </a:cubicBezTo>
                  <a:lnTo>
                    <a:pt x="451" y="36462"/>
                  </a:lnTo>
                  <a:cubicBezTo>
                    <a:pt x="0" y="36914"/>
                    <a:pt x="0" y="37649"/>
                    <a:pt x="451" y="38100"/>
                  </a:cubicBezTo>
                  <a:lnTo>
                    <a:pt x="11061" y="48660"/>
                  </a:lnTo>
                  <a:cubicBezTo>
                    <a:pt x="11285" y="48883"/>
                    <a:pt x="11578" y="48996"/>
                    <a:pt x="11872" y="48996"/>
                  </a:cubicBezTo>
                  <a:cubicBezTo>
                    <a:pt x="12171" y="48996"/>
                    <a:pt x="12471" y="48879"/>
                    <a:pt x="12699" y="48643"/>
                  </a:cubicBezTo>
                  <a:lnTo>
                    <a:pt x="48622" y="12519"/>
                  </a:lnTo>
                  <a:cubicBezTo>
                    <a:pt x="49073" y="12068"/>
                    <a:pt x="49073" y="11333"/>
                    <a:pt x="48605" y="10882"/>
                  </a:cubicBezTo>
                  <a:lnTo>
                    <a:pt x="37995" y="339"/>
                  </a:lnTo>
                  <a:cubicBezTo>
                    <a:pt x="37770" y="113"/>
                    <a:pt x="37473" y="0"/>
                    <a:pt x="37179" y="0"/>
                  </a:cubicBezTo>
                  <a:close/>
                </a:path>
              </a:pathLst>
            </a:custGeom>
            <a:solidFill>
              <a:srgbClr val="F3E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5"/>
            <p:cNvSpPr/>
            <p:nvPr/>
          </p:nvSpPr>
          <p:spPr>
            <a:xfrm>
              <a:off x="7502054" y="3701671"/>
              <a:ext cx="611483" cy="603536"/>
            </a:xfrm>
            <a:custGeom>
              <a:rect b="b" l="l" r="r" t="t"/>
              <a:pathLst>
                <a:path extrusionOk="0" h="18834" w="19082">
                  <a:moveTo>
                    <a:pt x="10929" y="1"/>
                  </a:moveTo>
                  <a:cubicBezTo>
                    <a:pt x="10677" y="1"/>
                    <a:pt x="10436" y="89"/>
                    <a:pt x="10260" y="266"/>
                  </a:cubicBezTo>
                  <a:lnTo>
                    <a:pt x="402" y="10191"/>
                  </a:lnTo>
                  <a:cubicBezTo>
                    <a:pt x="1" y="10575"/>
                    <a:pt x="51" y="11260"/>
                    <a:pt x="519" y="11711"/>
                  </a:cubicBezTo>
                  <a:lnTo>
                    <a:pt x="7302" y="18461"/>
                  </a:lnTo>
                  <a:cubicBezTo>
                    <a:pt x="7548" y="18707"/>
                    <a:pt x="7862" y="18834"/>
                    <a:pt x="8160" y="18834"/>
                  </a:cubicBezTo>
                  <a:cubicBezTo>
                    <a:pt x="8410" y="18834"/>
                    <a:pt x="8648" y="18745"/>
                    <a:pt x="8823" y="18562"/>
                  </a:cubicBezTo>
                  <a:lnTo>
                    <a:pt x="18681" y="8637"/>
                  </a:lnTo>
                  <a:cubicBezTo>
                    <a:pt x="19082" y="8253"/>
                    <a:pt x="19032" y="7568"/>
                    <a:pt x="18581" y="7116"/>
                  </a:cubicBezTo>
                  <a:lnTo>
                    <a:pt x="11780" y="366"/>
                  </a:lnTo>
                  <a:cubicBezTo>
                    <a:pt x="11537" y="123"/>
                    <a:pt x="11225" y="1"/>
                    <a:pt x="10929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5"/>
            <p:cNvSpPr/>
            <p:nvPr/>
          </p:nvSpPr>
          <p:spPr>
            <a:xfrm>
              <a:off x="8131194" y="3500973"/>
              <a:ext cx="61590" cy="58578"/>
            </a:xfrm>
            <a:custGeom>
              <a:rect b="b" l="l" r="r" t="t"/>
              <a:pathLst>
                <a:path extrusionOk="0" h="1828" w="1922">
                  <a:moveTo>
                    <a:pt x="928" y="1"/>
                  </a:moveTo>
                  <a:cubicBezTo>
                    <a:pt x="457" y="1"/>
                    <a:pt x="0" y="369"/>
                    <a:pt x="0" y="915"/>
                  </a:cubicBezTo>
                  <a:cubicBezTo>
                    <a:pt x="11" y="1465"/>
                    <a:pt x="453" y="1827"/>
                    <a:pt x="914" y="1827"/>
                  </a:cubicBezTo>
                  <a:cubicBezTo>
                    <a:pt x="1139" y="1827"/>
                    <a:pt x="1368" y="1741"/>
                    <a:pt x="1554" y="1550"/>
                  </a:cubicBezTo>
                  <a:cubicBezTo>
                    <a:pt x="1922" y="1199"/>
                    <a:pt x="1922" y="614"/>
                    <a:pt x="1554" y="263"/>
                  </a:cubicBezTo>
                  <a:cubicBezTo>
                    <a:pt x="1373" y="82"/>
                    <a:pt x="1149" y="1"/>
                    <a:pt x="928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5"/>
            <p:cNvSpPr/>
            <p:nvPr/>
          </p:nvSpPr>
          <p:spPr>
            <a:xfrm>
              <a:off x="8249696" y="3618771"/>
              <a:ext cx="61430" cy="58450"/>
            </a:xfrm>
            <a:custGeom>
              <a:rect b="b" l="l" r="r" t="t"/>
              <a:pathLst>
                <a:path extrusionOk="0" h="1824" w="1917">
                  <a:moveTo>
                    <a:pt x="923" y="1"/>
                  </a:moveTo>
                  <a:cubicBezTo>
                    <a:pt x="453" y="1"/>
                    <a:pt x="0" y="369"/>
                    <a:pt x="12" y="915"/>
                  </a:cubicBezTo>
                  <a:cubicBezTo>
                    <a:pt x="12" y="1457"/>
                    <a:pt x="454" y="1823"/>
                    <a:pt x="922" y="1823"/>
                  </a:cubicBezTo>
                  <a:cubicBezTo>
                    <a:pt x="1146" y="1823"/>
                    <a:pt x="1376" y="1739"/>
                    <a:pt x="1565" y="1550"/>
                  </a:cubicBezTo>
                  <a:cubicBezTo>
                    <a:pt x="1916" y="1199"/>
                    <a:pt x="1916" y="614"/>
                    <a:pt x="1549" y="263"/>
                  </a:cubicBezTo>
                  <a:cubicBezTo>
                    <a:pt x="1367" y="82"/>
                    <a:pt x="1143" y="1"/>
                    <a:pt x="923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5"/>
            <p:cNvSpPr/>
            <p:nvPr/>
          </p:nvSpPr>
          <p:spPr>
            <a:xfrm>
              <a:off x="8108698" y="3642516"/>
              <a:ext cx="61078" cy="58386"/>
            </a:xfrm>
            <a:custGeom>
              <a:rect b="b" l="l" r="r" t="t"/>
              <a:pathLst>
                <a:path extrusionOk="0" h="1822" w="1906">
                  <a:moveTo>
                    <a:pt x="906" y="0"/>
                  </a:moveTo>
                  <a:cubicBezTo>
                    <a:pt x="443" y="0"/>
                    <a:pt x="0" y="367"/>
                    <a:pt x="0" y="909"/>
                  </a:cubicBezTo>
                  <a:cubicBezTo>
                    <a:pt x="0" y="1459"/>
                    <a:pt x="446" y="1821"/>
                    <a:pt x="911" y="1821"/>
                  </a:cubicBezTo>
                  <a:cubicBezTo>
                    <a:pt x="1137" y="1821"/>
                    <a:pt x="1368" y="1735"/>
                    <a:pt x="1554" y="1544"/>
                  </a:cubicBezTo>
                  <a:cubicBezTo>
                    <a:pt x="1905" y="1193"/>
                    <a:pt x="1905" y="625"/>
                    <a:pt x="1538" y="274"/>
                  </a:cubicBezTo>
                  <a:cubicBezTo>
                    <a:pt x="1354" y="84"/>
                    <a:pt x="1127" y="0"/>
                    <a:pt x="906" y="0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5"/>
            <p:cNvSpPr/>
            <p:nvPr/>
          </p:nvSpPr>
          <p:spPr>
            <a:xfrm>
              <a:off x="7422807" y="4447486"/>
              <a:ext cx="61623" cy="58322"/>
            </a:xfrm>
            <a:custGeom>
              <a:rect b="b" l="l" r="r" t="t"/>
              <a:pathLst>
                <a:path extrusionOk="0" h="1820" w="1923">
                  <a:moveTo>
                    <a:pt x="1004" y="1"/>
                  </a:moveTo>
                  <a:cubicBezTo>
                    <a:pt x="780" y="1"/>
                    <a:pt x="552" y="83"/>
                    <a:pt x="368" y="267"/>
                  </a:cubicBezTo>
                  <a:cubicBezTo>
                    <a:pt x="1" y="618"/>
                    <a:pt x="17" y="1203"/>
                    <a:pt x="368" y="1553"/>
                  </a:cubicBezTo>
                  <a:cubicBezTo>
                    <a:pt x="552" y="1737"/>
                    <a:pt x="779" y="1819"/>
                    <a:pt x="1002" y="1819"/>
                  </a:cubicBezTo>
                  <a:cubicBezTo>
                    <a:pt x="1470" y="1819"/>
                    <a:pt x="1922" y="1456"/>
                    <a:pt x="1922" y="902"/>
                  </a:cubicBezTo>
                  <a:cubicBezTo>
                    <a:pt x="1922" y="360"/>
                    <a:pt x="1472" y="1"/>
                    <a:pt x="1004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5"/>
            <p:cNvSpPr/>
            <p:nvPr/>
          </p:nvSpPr>
          <p:spPr>
            <a:xfrm>
              <a:off x="7304497" y="4329689"/>
              <a:ext cx="61590" cy="58322"/>
            </a:xfrm>
            <a:custGeom>
              <a:rect b="b" l="l" r="r" t="t"/>
              <a:pathLst>
                <a:path extrusionOk="0" h="1820" w="1922">
                  <a:moveTo>
                    <a:pt x="1000" y="1"/>
                  </a:moveTo>
                  <a:cubicBezTo>
                    <a:pt x="778" y="1"/>
                    <a:pt x="552" y="83"/>
                    <a:pt x="368" y="267"/>
                  </a:cubicBezTo>
                  <a:cubicBezTo>
                    <a:pt x="0" y="618"/>
                    <a:pt x="0" y="1203"/>
                    <a:pt x="368" y="1554"/>
                  </a:cubicBezTo>
                  <a:cubicBezTo>
                    <a:pt x="551" y="1737"/>
                    <a:pt x="778" y="1819"/>
                    <a:pt x="1001" y="1819"/>
                  </a:cubicBezTo>
                  <a:cubicBezTo>
                    <a:pt x="1469" y="1819"/>
                    <a:pt x="1922" y="1456"/>
                    <a:pt x="1922" y="902"/>
                  </a:cubicBezTo>
                  <a:cubicBezTo>
                    <a:pt x="1910" y="360"/>
                    <a:pt x="1464" y="1"/>
                    <a:pt x="1000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5"/>
            <p:cNvSpPr/>
            <p:nvPr/>
          </p:nvSpPr>
          <p:spPr>
            <a:xfrm>
              <a:off x="7445847" y="4305911"/>
              <a:ext cx="61430" cy="58418"/>
            </a:xfrm>
            <a:custGeom>
              <a:rect b="b" l="l" r="r" t="t"/>
              <a:pathLst>
                <a:path extrusionOk="0" h="1823" w="1917">
                  <a:moveTo>
                    <a:pt x="1000" y="0"/>
                  </a:moveTo>
                  <a:cubicBezTo>
                    <a:pt x="778" y="0"/>
                    <a:pt x="552" y="84"/>
                    <a:pt x="368" y="274"/>
                  </a:cubicBezTo>
                  <a:cubicBezTo>
                    <a:pt x="0" y="625"/>
                    <a:pt x="0" y="1210"/>
                    <a:pt x="368" y="1560"/>
                  </a:cubicBezTo>
                  <a:cubicBezTo>
                    <a:pt x="549" y="1742"/>
                    <a:pt x="773" y="1823"/>
                    <a:pt x="993" y="1823"/>
                  </a:cubicBezTo>
                  <a:cubicBezTo>
                    <a:pt x="1463" y="1823"/>
                    <a:pt x="1916" y="1455"/>
                    <a:pt x="1905" y="909"/>
                  </a:cubicBezTo>
                  <a:cubicBezTo>
                    <a:pt x="1905" y="367"/>
                    <a:pt x="1462" y="0"/>
                    <a:pt x="1000" y="0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5"/>
            <p:cNvSpPr/>
            <p:nvPr/>
          </p:nvSpPr>
          <p:spPr>
            <a:xfrm>
              <a:off x="7019104" y="3220676"/>
              <a:ext cx="1577383" cy="1565334"/>
            </a:xfrm>
            <a:custGeom>
              <a:rect b="b" l="l" r="r" t="t"/>
              <a:pathLst>
                <a:path extrusionOk="0" h="48848" w="49224">
                  <a:moveTo>
                    <a:pt x="11822" y="0"/>
                  </a:moveTo>
                  <a:cubicBezTo>
                    <a:pt x="11529" y="0"/>
                    <a:pt x="11237" y="113"/>
                    <a:pt x="11011" y="339"/>
                  </a:cubicBezTo>
                  <a:lnTo>
                    <a:pt x="452" y="10948"/>
                  </a:lnTo>
                  <a:cubicBezTo>
                    <a:pt x="1" y="11416"/>
                    <a:pt x="1" y="12135"/>
                    <a:pt x="452" y="12586"/>
                  </a:cubicBezTo>
                  <a:lnTo>
                    <a:pt x="36592" y="48509"/>
                  </a:lnTo>
                  <a:cubicBezTo>
                    <a:pt x="36818" y="48735"/>
                    <a:pt x="37114" y="48848"/>
                    <a:pt x="37411" y="48848"/>
                  </a:cubicBezTo>
                  <a:cubicBezTo>
                    <a:pt x="37708" y="48848"/>
                    <a:pt x="38004" y="48735"/>
                    <a:pt x="38230" y="48509"/>
                  </a:cubicBezTo>
                  <a:lnTo>
                    <a:pt x="48773" y="37899"/>
                  </a:lnTo>
                  <a:cubicBezTo>
                    <a:pt x="49224" y="37448"/>
                    <a:pt x="49224" y="36713"/>
                    <a:pt x="48773" y="36262"/>
                  </a:cubicBezTo>
                  <a:lnTo>
                    <a:pt x="12632" y="339"/>
                  </a:lnTo>
                  <a:cubicBezTo>
                    <a:pt x="12407" y="113"/>
                    <a:pt x="12114" y="0"/>
                    <a:pt x="11822" y="0"/>
                  </a:cubicBezTo>
                  <a:close/>
                </a:path>
              </a:pathLst>
            </a:custGeom>
            <a:solidFill>
              <a:srgbClr val="F3E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5"/>
            <p:cNvSpPr/>
            <p:nvPr/>
          </p:nvSpPr>
          <p:spPr>
            <a:xfrm>
              <a:off x="7502054" y="3701895"/>
              <a:ext cx="611483" cy="602863"/>
            </a:xfrm>
            <a:custGeom>
              <a:rect b="b" l="l" r="r" t="t"/>
              <a:pathLst>
                <a:path extrusionOk="0" h="18813" w="19082">
                  <a:moveTo>
                    <a:pt x="8113" y="1"/>
                  </a:moveTo>
                  <a:cubicBezTo>
                    <a:pt x="7814" y="1"/>
                    <a:pt x="7500" y="128"/>
                    <a:pt x="7252" y="376"/>
                  </a:cubicBezTo>
                  <a:lnTo>
                    <a:pt x="502" y="7160"/>
                  </a:lnTo>
                  <a:cubicBezTo>
                    <a:pt x="51" y="7611"/>
                    <a:pt x="1" y="8296"/>
                    <a:pt x="402" y="8697"/>
                  </a:cubicBezTo>
                  <a:lnTo>
                    <a:pt x="10310" y="18555"/>
                  </a:lnTo>
                  <a:cubicBezTo>
                    <a:pt x="10490" y="18728"/>
                    <a:pt x="10728" y="18813"/>
                    <a:pt x="10977" y="18813"/>
                  </a:cubicBezTo>
                  <a:cubicBezTo>
                    <a:pt x="11280" y="18813"/>
                    <a:pt x="11599" y="18686"/>
                    <a:pt x="11847" y="18438"/>
                  </a:cubicBezTo>
                  <a:lnTo>
                    <a:pt x="18581" y="11654"/>
                  </a:lnTo>
                  <a:cubicBezTo>
                    <a:pt x="19032" y="11203"/>
                    <a:pt x="19082" y="10518"/>
                    <a:pt x="18698" y="10117"/>
                  </a:cubicBezTo>
                  <a:lnTo>
                    <a:pt x="8773" y="259"/>
                  </a:lnTo>
                  <a:cubicBezTo>
                    <a:pt x="8592" y="86"/>
                    <a:pt x="8358" y="1"/>
                    <a:pt x="8113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5"/>
            <p:cNvSpPr/>
            <p:nvPr/>
          </p:nvSpPr>
          <p:spPr>
            <a:xfrm>
              <a:off x="8242005" y="4326997"/>
              <a:ext cx="78222" cy="58258"/>
            </a:xfrm>
            <a:custGeom>
              <a:rect b="b" l="l" r="r" t="t"/>
              <a:pathLst>
                <a:path extrusionOk="0" h="1818" w="2441">
                  <a:moveTo>
                    <a:pt x="1221" y="0"/>
                  </a:moveTo>
                  <a:cubicBezTo>
                    <a:pt x="402" y="0"/>
                    <a:pt x="1" y="986"/>
                    <a:pt x="586" y="1554"/>
                  </a:cubicBezTo>
                  <a:cubicBezTo>
                    <a:pt x="761" y="1729"/>
                    <a:pt x="991" y="1817"/>
                    <a:pt x="1221" y="1817"/>
                  </a:cubicBezTo>
                  <a:cubicBezTo>
                    <a:pt x="1450" y="1817"/>
                    <a:pt x="1680" y="1729"/>
                    <a:pt x="1856" y="1554"/>
                  </a:cubicBezTo>
                  <a:cubicBezTo>
                    <a:pt x="2440" y="986"/>
                    <a:pt x="2023" y="0"/>
                    <a:pt x="1221" y="0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5"/>
            <p:cNvSpPr/>
            <p:nvPr/>
          </p:nvSpPr>
          <p:spPr>
            <a:xfrm>
              <a:off x="8124240" y="4445307"/>
              <a:ext cx="78190" cy="58258"/>
            </a:xfrm>
            <a:custGeom>
              <a:rect b="b" l="l" r="r" t="t"/>
              <a:pathLst>
                <a:path extrusionOk="0" h="1818" w="2440">
                  <a:moveTo>
                    <a:pt x="1220" y="1"/>
                  </a:moveTo>
                  <a:cubicBezTo>
                    <a:pt x="401" y="1"/>
                    <a:pt x="0" y="987"/>
                    <a:pt x="585" y="1555"/>
                  </a:cubicBezTo>
                  <a:cubicBezTo>
                    <a:pt x="760" y="1730"/>
                    <a:pt x="990" y="1818"/>
                    <a:pt x="1222" y="1818"/>
                  </a:cubicBezTo>
                  <a:cubicBezTo>
                    <a:pt x="1454" y="1818"/>
                    <a:pt x="1688" y="1730"/>
                    <a:pt x="1871" y="1555"/>
                  </a:cubicBezTo>
                  <a:cubicBezTo>
                    <a:pt x="2439" y="987"/>
                    <a:pt x="2022" y="1"/>
                    <a:pt x="1220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5"/>
            <p:cNvSpPr/>
            <p:nvPr/>
          </p:nvSpPr>
          <p:spPr>
            <a:xfrm>
              <a:off x="8100655" y="4303957"/>
              <a:ext cx="78222" cy="58258"/>
            </a:xfrm>
            <a:custGeom>
              <a:rect b="b" l="l" r="r" t="t"/>
              <a:pathLst>
                <a:path extrusionOk="0" h="1818" w="2441">
                  <a:moveTo>
                    <a:pt x="1221" y="1"/>
                  </a:moveTo>
                  <a:cubicBezTo>
                    <a:pt x="402" y="1"/>
                    <a:pt x="1" y="986"/>
                    <a:pt x="586" y="1555"/>
                  </a:cubicBezTo>
                  <a:cubicBezTo>
                    <a:pt x="761" y="1730"/>
                    <a:pt x="991" y="1818"/>
                    <a:pt x="1221" y="1818"/>
                  </a:cubicBezTo>
                  <a:cubicBezTo>
                    <a:pt x="1450" y="1818"/>
                    <a:pt x="1680" y="1730"/>
                    <a:pt x="1855" y="1555"/>
                  </a:cubicBezTo>
                  <a:cubicBezTo>
                    <a:pt x="2440" y="986"/>
                    <a:pt x="2023" y="1"/>
                    <a:pt x="1221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5"/>
            <p:cNvSpPr/>
            <p:nvPr/>
          </p:nvSpPr>
          <p:spPr>
            <a:xfrm>
              <a:off x="7295909" y="3621430"/>
              <a:ext cx="77677" cy="58258"/>
            </a:xfrm>
            <a:custGeom>
              <a:rect b="b" l="l" r="r" t="t"/>
              <a:pathLst>
                <a:path extrusionOk="0" h="1818" w="2424">
                  <a:moveTo>
                    <a:pt x="1206" y="0"/>
                  </a:moveTo>
                  <a:cubicBezTo>
                    <a:pt x="974" y="0"/>
                    <a:pt x="744" y="88"/>
                    <a:pt x="569" y="264"/>
                  </a:cubicBezTo>
                  <a:cubicBezTo>
                    <a:pt x="1" y="848"/>
                    <a:pt x="402" y="1818"/>
                    <a:pt x="1204" y="1818"/>
                  </a:cubicBezTo>
                  <a:cubicBezTo>
                    <a:pt x="2023" y="1818"/>
                    <a:pt x="2424" y="832"/>
                    <a:pt x="1855" y="264"/>
                  </a:cubicBezTo>
                  <a:cubicBezTo>
                    <a:pt x="1672" y="88"/>
                    <a:pt x="1438" y="0"/>
                    <a:pt x="1206" y="0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5"/>
            <p:cNvSpPr/>
            <p:nvPr/>
          </p:nvSpPr>
          <p:spPr>
            <a:xfrm>
              <a:off x="7413194" y="3503088"/>
              <a:ext cx="78190" cy="58258"/>
            </a:xfrm>
            <a:custGeom>
              <a:rect b="b" l="l" r="r" t="t"/>
              <a:pathLst>
                <a:path extrusionOk="0" h="1818" w="2440">
                  <a:moveTo>
                    <a:pt x="1222" y="1"/>
                  </a:moveTo>
                  <a:cubicBezTo>
                    <a:pt x="990" y="1"/>
                    <a:pt x="760" y="89"/>
                    <a:pt x="585" y="264"/>
                  </a:cubicBezTo>
                  <a:cubicBezTo>
                    <a:pt x="0" y="849"/>
                    <a:pt x="418" y="1818"/>
                    <a:pt x="1236" y="1818"/>
                  </a:cubicBezTo>
                  <a:cubicBezTo>
                    <a:pt x="2038" y="1818"/>
                    <a:pt x="2439" y="832"/>
                    <a:pt x="1871" y="264"/>
                  </a:cubicBezTo>
                  <a:cubicBezTo>
                    <a:pt x="1688" y="89"/>
                    <a:pt x="1454" y="1"/>
                    <a:pt x="1222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5"/>
            <p:cNvSpPr/>
            <p:nvPr/>
          </p:nvSpPr>
          <p:spPr>
            <a:xfrm>
              <a:off x="7437259" y="3644439"/>
              <a:ext cx="77677" cy="58258"/>
            </a:xfrm>
            <a:custGeom>
              <a:rect b="b" l="l" r="r" t="t"/>
              <a:pathLst>
                <a:path extrusionOk="0" h="1818" w="2424">
                  <a:moveTo>
                    <a:pt x="1212" y="1"/>
                  </a:moveTo>
                  <a:cubicBezTo>
                    <a:pt x="978" y="1"/>
                    <a:pt x="744" y="89"/>
                    <a:pt x="569" y="264"/>
                  </a:cubicBezTo>
                  <a:cubicBezTo>
                    <a:pt x="1" y="849"/>
                    <a:pt x="402" y="1818"/>
                    <a:pt x="1221" y="1818"/>
                  </a:cubicBezTo>
                  <a:cubicBezTo>
                    <a:pt x="2023" y="1818"/>
                    <a:pt x="2424" y="832"/>
                    <a:pt x="1856" y="264"/>
                  </a:cubicBezTo>
                  <a:cubicBezTo>
                    <a:pt x="1680" y="89"/>
                    <a:pt x="1446" y="1"/>
                    <a:pt x="1212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6" name="Google Shape;436;p35"/>
          <p:cNvGrpSpPr/>
          <p:nvPr/>
        </p:nvGrpSpPr>
        <p:grpSpPr>
          <a:xfrm>
            <a:off x="720000" y="2258601"/>
            <a:ext cx="3481228" cy="2303176"/>
            <a:chOff x="720000" y="2258601"/>
            <a:chExt cx="3481228" cy="2303176"/>
          </a:xfrm>
        </p:grpSpPr>
        <p:grpSp>
          <p:nvGrpSpPr>
            <p:cNvPr id="437" name="Google Shape;437;p35"/>
            <p:cNvGrpSpPr/>
            <p:nvPr/>
          </p:nvGrpSpPr>
          <p:grpSpPr>
            <a:xfrm>
              <a:off x="720000" y="2258601"/>
              <a:ext cx="3481228" cy="2303176"/>
              <a:chOff x="4439941" y="2113720"/>
              <a:chExt cx="3760238" cy="2487768"/>
            </a:xfrm>
          </p:grpSpPr>
          <p:sp>
            <p:nvSpPr>
              <p:cNvPr id="438" name="Google Shape;438;p35"/>
              <p:cNvSpPr/>
              <p:nvPr/>
            </p:nvSpPr>
            <p:spPr>
              <a:xfrm>
                <a:off x="4518174" y="2560578"/>
                <a:ext cx="920533" cy="1660999"/>
              </a:xfrm>
              <a:custGeom>
                <a:rect b="b" l="l" r="r" t="t"/>
                <a:pathLst>
                  <a:path extrusionOk="0" h="51656" w="28628">
                    <a:moveTo>
                      <a:pt x="24262" y="6099"/>
                    </a:moveTo>
                    <a:lnTo>
                      <a:pt x="24262" y="21279"/>
                    </a:lnTo>
                    <a:lnTo>
                      <a:pt x="5849" y="21279"/>
                    </a:lnTo>
                    <a:lnTo>
                      <a:pt x="5849" y="19513"/>
                    </a:lnTo>
                    <a:cubicBezTo>
                      <a:pt x="5949" y="19046"/>
                      <a:pt x="6132" y="18596"/>
                      <a:pt x="6382" y="18196"/>
                    </a:cubicBezTo>
                    <a:lnTo>
                      <a:pt x="17946" y="6632"/>
                    </a:lnTo>
                    <a:cubicBezTo>
                      <a:pt x="18330" y="6333"/>
                      <a:pt x="18780" y="6149"/>
                      <a:pt x="19263" y="6099"/>
                    </a:cubicBezTo>
                    <a:close/>
                    <a:moveTo>
                      <a:pt x="19129" y="1"/>
                    </a:moveTo>
                    <a:cubicBezTo>
                      <a:pt x="17946" y="34"/>
                      <a:pt x="16780" y="301"/>
                      <a:pt x="15697" y="767"/>
                    </a:cubicBezTo>
                    <a:cubicBezTo>
                      <a:pt x="14580" y="1200"/>
                      <a:pt x="13547" y="1834"/>
                      <a:pt x="12681" y="2667"/>
                    </a:cubicBezTo>
                    <a:lnTo>
                      <a:pt x="2667" y="12931"/>
                    </a:lnTo>
                    <a:cubicBezTo>
                      <a:pt x="1850" y="13797"/>
                      <a:pt x="1200" y="14831"/>
                      <a:pt x="784" y="15947"/>
                    </a:cubicBezTo>
                    <a:cubicBezTo>
                      <a:pt x="300" y="17030"/>
                      <a:pt x="34" y="18196"/>
                      <a:pt x="1" y="19396"/>
                    </a:cubicBezTo>
                    <a:lnTo>
                      <a:pt x="1" y="50705"/>
                    </a:lnTo>
                    <a:lnTo>
                      <a:pt x="5849" y="50705"/>
                    </a:lnTo>
                    <a:lnTo>
                      <a:pt x="5849" y="51655"/>
                    </a:lnTo>
                    <a:lnTo>
                      <a:pt x="28627" y="51655"/>
                    </a:lnTo>
                    <a:lnTo>
                      <a:pt x="28627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35"/>
              <p:cNvSpPr/>
              <p:nvPr/>
            </p:nvSpPr>
            <p:spPr>
              <a:xfrm>
                <a:off x="5435974" y="2113720"/>
                <a:ext cx="2685971" cy="2107857"/>
              </a:xfrm>
              <a:custGeom>
                <a:rect b="b" l="l" r="r" t="t"/>
                <a:pathLst>
                  <a:path extrusionOk="0" h="65553" w="83532">
                    <a:moveTo>
                      <a:pt x="79777" y="0"/>
                    </a:moveTo>
                    <a:cubicBezTo>
                      <a:pt x="79756" y="0"/>
                      <a:pt x="79736" y="1"/>
                      <a:pt x="79716" y="1"/>
                    </a:cubicBezTo>
                    <a:lnTo>
                      <a:pt x="3800" y="1"/>
                    </a:lnTo>
                    <a:cubicBezTo>
                      <a:pt x="1717" y="18"/>
                      <a:pt x="34" y="1701"/>
                      <a:pt x="1" y="3783"/>
                    </a:cubicBezTo>
                    <a:lnTo>
                      <a:pt x="1" y="65552"/>
                    </a:lnTo>
                    <a:lnTo>
                      <a:pt x="79716" y="65552"/>
                    </a:lnTo>
                    <a:cubicBezTo>
                      <a:pt x="81798" y="65519"/>
                      <a:pt x="83481" y="63836"/>
                      <a:pt x="83515" y="61753"/>
                    </a:cubicBezTo>
                    <a:lnTo>
                      <a:pt x="83515" y="3783"/>
                    </a:lnTo>
                    <a:cubicBezTo>
                      <a:pt x="83531" y="2784"/>
                      <a:pt x="83115" y="1817"/>
                      <a:pt x="82398" y="1117"/>
                    </a:cubicBezTo>
                    <a:cubicBezTo>
                      <a:pt x="81713" y="399"/>
                      <a:pt x="80771" y="0"/>
                      <a:pt x="79777" y="0"/>
                    </a:cubicBez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35"/>
              <p:cNvSpPr/>
              <p:nvPr/>
            </p:nvSpPr>
            <p:spPr>
              <a:xfrm>
                <a:off x="4984839" y="3436609"/>
                <a:ext cx="321518" cy="64310"/>
              </a:xfrm>
              <a:custGeom>
                <a:rect b="b" l="l" r="r" t="t"/>
                <a:pathLst>
                  <a:path extrusionOk="0" h="2000" w="9999">
                    <a:moveTo>
                      <a:pt x="1334" y="0"/>
                    </a:moveTo>
                    <a:cubicBezTo>
                      <a:pt x="1" y="0"/>
                      <a:pt x="1" y="2000"/>
                      <a:pt x="1334" y="2000"/>
                    </a:cubicBezTo>
                    <a:lnTo>
                      <a:pt x="8999" y="2000"/>
                    </a:lnTo>
                    <a:cubicBezTo>
                      <a:pt x="9549" y="2000"/>
                      <a:pt x="9998" y="1550"/>
                      <a:pt x="9998" y="1000"/>
                    </a:cubicBezTo>
                    <a:cubicBezTo>
                      <a:pt x="9998" y="450"/>
                      <a:pt x="9549" y="0"/>
                      <a:pt x="8999" y="0"/>
                    </a:cubicBezTo>
                    <a:close/>
                  </a:path>
                </a:pathLst>
              </a:custGeom>
              <a:solidFill>
                <a:srgbClr val="0A2E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35"/>
              <p:cNvSpPr/>
              <p:nvPr/>
            </p:nvSpPr>
            <p:spPr>
              <a:xfrm>
                <a:off x="5435974" y="2113720"/>
                <a:ext cx="2685971" cy="2107857"/>
              </a:xfrm>
              <a:custGeom>
                <a:rect b="b" l="l" r="r" t="t"/>
                <a:pathLst>
                  <a:path extrusionOk="0" h="65553" w="83532">
                    <a:moveTo>
                      <a:pt x="79777" y="0"/>
                    </a:moveTo>
                    <a:cubicBezTo>
                      <a:pt x="79756" y="0"/>
                      <a:pt x="79736" y="1"/>
                      <a:pt x="79716" y="1"/>
                    </a:cubicBezTo>
                    <a:lnTo>
                      <a:pt x="3800" y="1"/>
                    </a:lnTo>
                    <a:cubicBezTo>
                      <a:pt x="1717" y="18"/>
                      <a:pt x="34" y="1701"/>
                      <a:pt x="1" y="3783"/>
                    </a:cubicBezTo>
                    <a:lnTo>
                      <a:pt x="1" y="65552"/>
                    </a:lnTo>
                    <a:lnTo>
                      <a:pt x="79716" y="65552"/>
                    </a:lnTo>
                    <a:cubicBezTo>
                      <a:pt x="81798" y="65519"/>
                      <a:pt x="83481" y="63836"/>
                      <a:pt x="83515" y="61753"/>
                    </a:cubicBezTo>
                    <a:lnTo>
                      <a:pt x="83515" y="3783"/>
                    </a:lnTo>
                    <a:cubicBezTo>
                      <a:pt x="83531" y="2784"/>
                      <a:pt x="83115" y="1817"/>
                      <a:pt x="82398" y="1117"/>
                    </a:cubicBezTo>
                    <a:cubicBezTo>
                      <a:pt x="81713" y="399"/>
                      <a:pt x="80771" y="0"/>
                      <a:pt x="79777" y="0"/>
                    </a:cubicBezTo>
                    <a:close/>
                  </a:path>
                </a:pathLst>
              </a:custGeom>
              <a:solidFill>
                <a:srgbClr val="FFFFFF">
                  <a:alpha val="45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35"/>
              <p:cNvSpPr/>
              <p:nvPr/>
            </p:nvSpPr>
            <p:spPr>
              <a:xfrm>
                <a:off x="6071968" y="2475914"/>
                <a:ext cx="1290219" cy="1240958"/>
              </a:xfrm>
              <a:custGeom>
                <a:rect b="b" l="l" r="r" t="t"/>
                <a:pathLst>
                  <a:path extrusionOk="0" h="38593" w="40125">
                    <a:moveTo>
                      <a:pt x="20829" y="1"/>
                    </a:moveTo>
                    <a:cubicBezTo>
                      <a:pt x="13014" y="1"/>
                      <a:pt x="5983" y="4700"/>
                      <a:pt x="3000" y="11915"/>
                    </a:cubicBezTo>
                    <a:cubicBezTo>
                      <a:pt x="1" y="19113"/>
                      <a:pt x="1667" y="27428"/>
                      <a:pt x="7182" y="32943"/>
                    </a:cubicBezTo>
                    <a:cubicBezTo>
                      <a:pt x="10872" y="36633"/>
                      <a:pt x="15807" y="38593"/>
                      <a:pt x="20830" y="38593"/>
                    </a:cubicBezTo>
                    <a:cubicBezTo>
                      <a:pt x="23316" y="38593"/>
                      <a:pt x="25822" y="38113"/>
                      <a:pt x="28211" y="37126"/>
                    </a:cubicBezTo>
                    <a:cubicBezTo>
                      <a:pt x="35426" y="34143"/>
                      <a:pt x="40125" y="27095"/>
                      <a:pt x="40125" y="19296"/>
                    </a:cubicBezTo>
                    <a:cubicBezTo>
                      <a:pt x="40125" y="8632"/>
                      <a:pt x="31477" y="1"/>
                      <a:pt x="208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35"/>
              <p:cNvSpPr/>
              <p:nvPr/>
            </p:nvSpPr>
            <p:spPr>
              <a:xfrm>
                <a:off x="6384868" y="2740067"/>
                <a:ext cx="713166" cy="712651"/>
              </a:xfrm>
              <a:custGeom>
                <a:rect b="b" l="l" r="r" t="t"/>
                <a:pathLst>
                  <a:path extrusionOk="0" h="22163" w="22179">
                    <a:moveTo>
                      <a:pt x="8682" y="1"/>
                    </a:moveTo>
                    <a:cubicBezTo>
                      <a:pt x="8149" y="1"/>
                      <a:pt x="7716" y="434"/>
                      <a:pt x="7716" y="967"/>
                    </a:cubicBezTo>
                    <a:lnTo>
                      <a:pt x="7716" y="7716"/>
                    </a:lnTo>
                    <a:lnTo>
                      <a:pt x="967" y="7716"/>
                    </a:lnTo>
                    <a:cubicBezTo>
                      <a:pt x="957" y="7715"/>
                      <a:pt x="947" y="7715"/>
                      <a:pt x="937" y="7715"/>
                    </a:cubicBezTo>
                    <a:cubicBezTo>
                      <a:pt x="418" y="7715"/>
                      <a:pt x="1" y="8142"/>
                      <a:pt x="1" y="8665"/>
                    </a:cubicBezTo>
                    <a:lnTo>
                      <a:pt x="1" y="13498"/>
                    </a:lnTo>
                    <a:cubicBezTo>
                      <a:pt x="1" y="14014"/>
                      <a:pt x="434" y="14447"/>
                      <a:pt x="967" y="14447"/>
                    </a:cubicBezTo>
                    <a:lnTo>
                      <a:pt x="7716" y="14447"/>
                    </a:lnTo>
                    <a:lnTo>
                      <a:pt x="7716" y="21196"/>
                    </a:lnTo>
                    <a:cubicBezTo>
                      <a:pt x="7716" y="21729"/>
                      <a:pt x="8149" y="22162"/>
                      <a:pt x="8682" y="22162"/>
                    </a:cubicBezTo>
                    <a:lnTo>
                      <a:pt x="13498" y="22162"/>
                    </a:lnTo>
                    <a:cubicBezTo>
                      <a:pt x="14031" y="22162"/>
                      <a:pt x="14464" y="21729"/>
                      <a:pt x="14464" y="21196"/>
                    </a:cubicBezTo>
                    <a:lnTo>
                      <a:pt x="14464" y="14447"/>
                    </a:lnTo>
                    <a:lnTo>
                      <a:pt x="21212" y="14447"/>
                    </a:lnTo>
                    <a:cubicBezTo>
                      <a:pt x="21746" y="14447"/>
                      <a:pt x="22179" y="14014"/>
                      <a:pt x="22179" y="13498"/>
                    </a:cubicBezTo>
                    <a:lnTo>
                      <a:pt x="22179" y="8665"/>
                    </a:lnTo>
                    <a:cubicBezTo>
                      <a:pt x="22179" y="8142"/>
                      <a:pt x="21762" y="7715"/>
                      <a:pt x="21242" y="7715"/>
                    </a:cubicBezTo>
                    <a:cubicBezTo>
                      <a:pt x="21232" y="7715"/>
                      <a:pt x="21222" y="7715"/>
                      <a:pt x="21212" y="7716"/>
                    </a:cubicBezTo>
                    <a:lnTo>
                      <a:pt x="14464" y="7716"/>
                    </a:lnTo>
                    <a:lnTo>
                      <a:pt x="14464" y="967"/>
                    </a:lnTo>
                    <a:cubicBezTo>
                      <a:pt x="14464" y="434"/>
                      <a:pt x="14031" y="1"/>
                      <a:pt x="13498" y="1"/>
                    </a:cubicBezTo>
                    <a:close/>
                  </a:path>
                </a:pathLst>
              </a:custGeom>
              <a:solidFill>
                <a:srgbClr val="ED30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35"/>
              <p:cNvSpPr/>
              <p:nvPr/>
            </p:nvSpPr>
            <p:spPr>
              <a:xfrm>
                <a:off x="4439941" y="4099387"/>
                <a:ext cx="3760238" cy="122189"/>
              </a:xfrm>
              <a:custGeom>
                <a:rect b="b" l="l" r="r" t="t"/>
                <a:pathLst>
                  <a:path extrusionOk="0" h="3800" w="116941">
                    <a:moveTo>
                      <a:pt x="1900" y="0"/>
                    </a:moveTo>
                    <a:cubicBezTo>
                      <a:pt x="851" y="0"/>
                      <a:pt x="1" y="850"/>
                      <a:pt x="1" y="1900"/>
                    </a:cubicBezTo>
                    <a:cubicBezTo>
                      <a:pt x="1" y="2949"/>
                      <a:pt x="851" y="3799"/>
                      <a:pt x="1900" y="3799"/>
                    </a:cubicBezTo>
                    <a:lnTo>
                      <a:pt x="115041" y="3799"/>
                    </a:lnTo>
                    <a:cubicBezTo>
                      <a:pt x="116090" y="3799"/>
                      <a:pt x="116940" y="2949"/>
                      <a:pt x="116940" y="1900"/>
                    </a:cubicBezTo>
                    <a:cubicBezTo>
                      <a:pt x="116940" y="850"/>
                      <a:pt x="116090" y="0"/>
                      <a:pt x="115041" y="0"/>
                    </a:cubicBez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35"/>
              <p:cNvSpPr/>
              <p:nvPr/>
            </p:nvSpPr>
            <p:spPr>
              <a:xfrm>
                <a:off x="4439941" y="4099387"/>
                <a:ext cx="3760238" cy="122189"/>
              </a:xfrm>
              <a:custGeom>
                <a:rect b="b" l="l" r="r" t="t"/>
                <a:pathLst>
                  <a:path extrusionOk="0" h="3800" w="116941">
                    <a:moveTo>
                      <a:pt x="1900" y="0"/>
                    </a:moveTo>
                    <a:cubicBezTo>
                      <a:pt x="851" y="0"/>
                      <a:pt x="1" y="850"/>
                      <a:pt x="1" y="1900"/>
                    </a:cubicBezTo>
                    <a:cubicBezTo>
                      <a:pt x="1" y="2949"/>
                      <a:pt x="851" y="3799"/>
                      <a:pt x="1900" y="3799"/>
                    </a:cubicBezTo>
                    <a:lnTo>
                      <a:pt x="115041" y="3799"/>
                    </a:lnTo>
                    <a:cubicBezTo>
                      <a:pt x="116090" y="3799"/>
                      <a:pt x="116940" y="2949"/>
                      <a:pt x="116940" y="1900"/>
                    </a:cubicBezTo>
                    <a:cubicBezTo>
                      <a:pt x="116940" y="850"/>
                      <a:pt x="116090" y="0"/>
                      <a:pt x="115041" y="0"/>
                    </a:cubicBezTo>
                    <a:close/>
                  </a:path>
                </a:pathLst>
              </a:custGeom>
              <a:solidFill>
                <a:srgbClr val="0B1F2C">
                  <a:alpha val="116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35"/>
              <p:cNvSpPr/>
              <p:nvPr/>
            </p:nvSpPr>
            <p:spPr>
              <a:xfrm>
                <a:off x="5027187" y="3780056"/>
                <a:ext cx="853522" cy="821432"/>
              </a:xfrm>
              <a:custGeom>
                <a:rect b="b" l="l" r="r" t="t"/>
                <a:pathLst>
                  <a:path extrusionOk="0" h="25546" w="26544">
                    <a:moveTo>
                      <a:pt x="13780" y="0"/>
                    </a:moveTo>
                    <a:cubicBezTo>
                      <a:pt x="8615" y="0"/>
                      <a:pt x="3949" y="3116"/>
                      <a:pt x="1966" y="7882"/>
                    </a:cubicBezTo>
                    <a:cubicBezTo>
                      <a:pt x="0" y="12664"/>
                      <a:pt x="1083" y="18146"/>
                      <a:pt x="4749" y="21812"/>
                    </a:cubicBezTo>
                    <a:cubicBezTo>
                      <a:pt x="7190" y="24253"/>
                      <a:pt x="10459" y="25545"/>
                      <a:pt x="13782" y="25545"/>
                    </a:cubicBezTo>
                    <a:cubicBezTo>
                      <a:pt x="15426" y="25545"/>
                      <a:pt x="17085" y="25229"/>
                      <a:pt x="18663" y="24578"/>
                    </a:cubicBezTo>
                    <a:cubicBezTo>
                      <a:pt x="23445" y="22595"/>
                      <a:pt x="26544" y="17946"/>
                      <a:pt x="26544" y="12780"/>
                    </a:cubicBezTo>
                    <a:cubicBezTo>
                      <a:pt x="26544" y="5715"/>
                      <a:pt x="20829" y="0"/>
                      <a:pt x="13780" y="0"/>
                    </a:cubicBezTo>
                    <a:close/>
                  </a:path>
                </a:pathLst>
              </a:custGeom>
              <a:solidFill>
                <a:srgbClr val="0A2E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35"/>
              <p:cNvSpPr/>
              <p:nvPr/>
            </p:nvSpPr>
            <p:spPr>
              <a:xfrm>
                <a:off x="5163814" y="3907036"/>
                <a:ext cx="590462" cy="567632"/>
              </a:xfrm>
              <a:custGeom>
                <a:rect b="b" l="l" r="r" t="t"/>
                <a:pathLst>
                  <a:path extrusionOk="0" h="17653" w="18363">
                    <a:moveTo>
                      <a:pt x="9531" y="0"/>
                    </a:moveTo>
                    <a:cubicBezTo>
                      <a:pt x="5949" y="0"/>
                      <a:pt x="2733" y="2150"/>
                      <a:pt x="1367" y="5449"/>
                    </a:cubicBezTo>
                    <a:cubicBezTo>
                      <a:pt x="0" y="8748"/>
                      <a:pt x="750" y="12547"/>
                      <a:pt x="3283" y="15063"/>
                    </a:cubicBezTo>
                    <a:cubicBezTo>
                      <a:pt x="4976" y="16757"/>
                      <a:pt x="7235" y="17653"/>
                      <a:pt x="9532" y="17653"/>
                    </a:cubicBezTo>
                    <a:cubicBezTo>
                      <a:pt x="10672" y="17653"/>
                      <a:pt x="11820" y="17432"/>
                      <a:pt x="12914" y="16980"/>
                    </a:cubicBezTo>
                    <a:cubicBezTo>
                      <a:pt x="16213" y="15613"/>
                      <a:pt x="18363" y="12397"/>
                      <a:pt x="18363" y="8831"/>
                    </a:cubicBezTo>
                    <a:cubicBezTo>
                      <a:pt x="18363" y="3949"/>
                      <a:pt x="14397" y="0"/>
                      <a:pt x="95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35"/>
              <p:cNvSpPr/>
              <p:nvPr/>
            </p:nvSpPr>
            <p:spPr>
              <a:xfrm>
                <a:off x="5344911" y="4097233"/>
                <a:ext cx="218622" cy="187271"/>
              </a:xfrm>
              <a:custGeom>
                <a:rect b="b" l="l" r="r" t="t"/>
                <a:pathLst>
                  <a:path extrusionOk="0" h="5824" w="6799">
                    <a:moveTo>
                      <a:pt x="3899" y="0"/>
                    </a:moveTo>
                    <a:cubicBezTo>
                      <a:pt x="1300" y="0"/>
                      <a:pt x="0" y="3133"/>
                      <a:pt x="1833" y="4966"/>
                    </a:cubicBezTo>
                    <a:cubicBezTo>
                      <a:pt x="2426" y="5559"/>
                      <a:pt x="3155" y="5824"/>
                      <a:pt x="3870" y="5824"/>
                    </a:cubicBezTo>
                    <a:cubicBezTo>
                      <a:pt x="5365" y="5824"/>
                      <a:pt x="6799" y="4664"/>
                      <a:pt x="6799" y="2916"/>
                    </a:cubicBezTo>
                    <a:cubicBezTo>
                      <a:pt x="6799" y="1300"/>
                      <a:pt x="5499" y="0"/>
                      <a:pt x="3899" y="0"/>
                    </a:cubicBezTo>
                    <a:close/>
                  </a:path>
                </a:pathLst>
              </a:custGeom>
              <a:solidFill>
                <a:srgbClr val="0A2E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35"/>
              <p:cNvSpPr/>
              <p:nvPr/>
            </p:nvSpPr>
            <p:spPr>
              <a:xfrm>
                <a:off x="6917998" y="3780056"/>
                <a:ext cx="854069" cy="821432"/>
              </a:xfrm>
              <a:custGeom>
                <a:rect b="b" l="l" r="r" t="t"/>
                <a:pathLst>
                  <a:path extrusionOk="0" h="25546" w="26561">
                    <a:moveTo>
                      <a:pt x="13780" y="0"/>
                    </a:moveTo>
                    <a:cubicBezTo>
                      <a:pt x="8615" y="0"/>
                      <a:pt x="3949" y="3116"/>
                      <a:pt x="1983" y="7882"/>
                    </a:cubicBezTo>
                    <a:cubicBezTo>
                      <a:pt x="0" y="12664"/>
                      <a:pt x="1100" y="18146"/>
                      <a:pt x="4749" y="21812"/>
                    </a:cubicBezTo>
                    <a:cubicBezTo>
                      <a:pt x="7190" y="24253"/>
                      <a:pt x="10459" y="25545"/>
                      <a:pt x="13782" y="25545"/>
                    </a:cubicBezTo>
                    <a:cubicBezTo>
                      <a:pt x="15426" y="25545"/>
                      <a:pt x="17085" y="25229"/>
                      <a:pt x="18662" y="24578"/>
                    </a:cubicBezTo>
                    <a:cubicBezTo>
                      <a:pt x="23445" y="22595"/>
                      <a:pt x="26561" y="17946"/>
                      <a:pt x="26561" y="12780"/>
                    </a:cubicBezTo>
                    <a:cubicBezTo>
                      <a:pt x="26561" y="5715"/>
                      <a:pt x="20829" y="0"/>
                      <a:pt x="13780" y="0"/>
                    </a:cubicBezTo>
                    <a:close/>
                  </a:path>
                </a:pathLst>
              </a:custGeom>
              <a:solidFill>
                <a:srgbClr val="0A2E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35"/>
              <p:cNvSpPr/>
              <p:nvPr/>
            </p:nvSpPr>
            <p:spPr>
              <a:xfrm>
                <a:off x="7054624" y="3907036"/>
                <a:ext cx="590462" cy="567632"/>
              </a:xfrm>
              <a:custGeom>
                <a:rect b="b" l="l" r="r" t="t"/>
                <a:pathLst>
                  <a:path extrusionOk="0" h="17653" w="18363">
                    <a:moveTo>
                      <a:pt x="9531" y="0"/>
                    </a:moveTo>
                    <a:cubicBezTo>
                      <a:pt x="5965" y="0"/>
                      <a:pt x="2733" y="2150"/>
                      <a:pt x="1366" y="5449"/>
                    </a:cubicBezTo>
                    <a:cubicBezTo>
                      <a:pt x="0" y="8748"/>
                      <a:pt x="767" y="12547"/>
                      <a:pt x="3283" y="15063"/>
                    </a:cubicBezTo>
                    <a:cubicBezTo>
                      <a:pt x="4976" y="16757"/>
                      <a:pt x="7235" y="17653"/>
                      <a:pt x="9532" y="17653"/>
                    </a:cubicBezTo>
                    <a:cubicBezTo>
                      <a:pt x="10672" y="17653"/>
                      <a:pt x="11820" y="17432"/>
                      <a:pt x="12914" y="16980"/>
                    </a:cubicBezTo>
                    <a:cubicBezTo>
                      <a:pt x="16213" y="15613"/>
                      <a:pt x="18363" y="12397"/>
                      <a:pt x="18363" y="8831"/>
                    </a:cubicBezTo>
                    <a:cubicBezTo>
                      <a:pt x="18363" y="3949"/>
                      <a:pt x="14413" y="0"/>
                      <a:pt x="95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35"/>
              <p:cNvSpPr/>
              <p:nvPr/>
            </p:nvSpPr>
            <p:spPr>
              <a:xfrm>
                <a:off x="7235721" y="4097233"/>
                <a:ext cx="219168" cy="187271"/>
              </a:xfrm>
              <a:custGeom>
                <a:rect b="b" l="l" r="r" t="t"/>
                <a:pathLst>
                  <a:path extrusionOk="0" h="5824" w="6816">
                    <a:moveTo>
                      <a:pt x="3899" y="0"/>
                    </a:moveTo>
                    <a:cubicBezTo>
                      <a:pt x="1300" y="0"/>
                      <a:pt x="0" y="3133"/>
                      <a:pt x="1833" y="4966"/>
                    </a:cubicBezTo>
                    <a:cubicBezTo>
                      <a:pt x="2426" y="5559"/>
                      <a:pt x="3155" y="5824"/>
                      <a:pt x="3870" y="5824"/>
                    </a:cubicBezTo>
                    <a:cubicBezTo>
                      <a:pt x="5366" y="5824"/>
                      <a:pt x="6804" y="4664"/>
                      <a:pt x="6815" y="2916"/>
                    </a:cubicBezTo>
                    <a:cubicBezTo>
                      <a:pt x="6815" y="1300"/>
                      <a:pt x="5499" y="0"/>
                      <a:pt x="3899" y="0"/>
                    </a:cubicBezTo>
                    <a:close/>
                  </a:path>
                </a:pathLst>
              </a:custGeom>
              <a:solidFill>
                <a:srgbClr val="0A2E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2" name="Google Shape;452;p35"/>
            <p:cNvSpPr/>
            <p:nvPr/>
          </p:nvSpPr>
          <p:spPr>
            <a:xfrm>
              <a:off x="962900" y="2853050"/>
              <a:ext cx="556925" cy="456390"/>
            </a:xfrm>
            <a:custGeom>
              <a:rect b="b" l="l" r="r" t="t"/>
              <a:pathLst>
                <a:path extrusionOk="0" h="18172" w="22175">
                  <a:moveTo>
                    <a:pt x="0" y="18172"/>
                  </a:moveTo>
                  <a:lnTo>
                    <a:pt x="22175" y="18172"/>
                  </a:lnTo>
                  <a:lnTo>
                    <a:pt x="22175" y="0"/>
                  </a:lnTo>
                  <a:lnTo>
                    <a:pt x="15090" y="0"/>
                  </a:lnTo>
                  <a:lnTo>
                    <a:pt x="69" y="150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6"/>
          <p:cNvSpPr txBox="1"/>
          <p:nvPr>
            <p:ph idx="1" type="body"/>
          </p:nvPr>
        </p:nvSpPr>
        <p:spPr>
          <a:xfrm>
            <a:off x="720000" y="1699500"/>
            <a:ext cx="2763000" cy="27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Objective: </a:t>
            </a:r>
            <a:r>
              <a:rPr lang="en" sz="1300"/>
              <a:t>Forecast the HCP's optimal channel among the three promotional channels of Sales Rep calls, emails, and Sample Drops for the coming week (first week of Feb'20)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300"/>
              <a:t>Constraint:                                         1. </a:t>
            </a:r>
            <a:r>
              <a:rPr lang="en" sz="1300"/>
              <a:t>Limit on calls in last 12 months according to HCP segment               </a:t>
            </a:r>
            <a:r>
              <a:rPr b="1" lang="en" sz="1300"/>
              <a:t>2.</a:t>
            </a:r>
            <a:r>
              <a:rPr lang="en" sz="1300"/>
              <a:t> Only 25% HCPs can be reached through sample drop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458" name="Google Shape;458;p36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Problem Statement</a:t>
            </a:r>
            <a:endParaRPr b="1"/>
          </a:p>
        </p:txBody>
      </p:sp>
      <p:sp>
        <p:nvSpPr>
          <p:cNvPr id="459" name="Google Shape;459;p36"/>
          <p:cNvSpPr txBox="1"/>
          <p:nvPr>
            <p:ph idx="2" type="body"/>
          </p:nvPr>
        </p:nvSpPr>
        <p:spPr>
          <a:xfrm>
            <a:off x="5658950" y="1699500"/>
            <a:ext cx="2763000" cy="27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Objective: </a:t>
            </a:r>
            <a:r>
              <a:rPr lang="en" sz="1300"/>
              <a:t>Predict the Brand Rx (prescriptions) for the coming week (first week of Feb'20) generated through the optimized channel.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300"/>
              <a:t>Constraint:                                         1. </a:t>
            </a:r>
            <a:r>
              <a:rPr lang="en" sz="1300"/>
              <a:t>Overall predicted Brand Rx (across all HCPs) should not deviate more than 10% from the immediate previous week</a:t>
            </a:r>
            <a:endParaRPr sz="13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6"/>
          <p:cNvSpPr txBox="1"/>
          <p:nvPr>
            <p:ph idx="3" type="subTitle"/>
          </p:nvPr>
        </p:nvSpPr>
        <p:spPr>
          <a:xfrm>
            <a:off x="796200" y="1208200"/>
            <a:ext cx="2763000" cy="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Task - 1 (Classification Type)</a:t>
            </a:r>
            <a:endParaRPr b="1"/>
          </a:p>
        </p:txBody>
      </p:sp>
      <p:sp>
        <p:nvSpPr>
          <p:cNvPr id="461" name="Google Shape;461;p36"/>
          <p:cNvSpPr txBox="1"/>
          <p:nvPr>
            <p:ph idx="4" type="subTitle"/>
          </p:nvPr>
        </p:nvSpPr>
        <p:spPr>
          <a:xfrm>
            <a:off x="5658900" y="1208225"/>
            <a:ext cx="2763000" cy="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Task - 2 (Regression Type)</a:t>
            </a:r>
            <a:endParaRPr b="1"/>
          </a:p>
        </p:txBody>
      </p:sp>
      <p:grpSp>
        <p:nvGrpSpPr>
          <p:cNvPr id="462" name="Google Shape;462;p36"/>
          <p:cNvGrpSpPr/>
          <p:nvPr/>
        </p:nvGrpSpPr>
        <p:grpSpPr>
          <a:xfrm>
            <a:off x="3517752" y="1389516"/>
            <a:ext cx="2106424" cy="5400169"/>
            <a:chOff x="2778525" y="238100"/>
            <a:chExt cx="2039725" cy="5229175"/>
          </a:xfrm>
        </p:grpSpPr>
        <p:sp>
          <p:nvSpPr>
            <p:cNvPr id="463" name="Google Shape;463;p36"/>
            <p:cNvSpPr/>
            <p:nvPr/>
          </p:nvSpPr>
          <p:spPr>
            <a:xfrm>
              <a:off x="2778525" y="1206200"/>
              <a:ext cx="748575" cy="1186050"/>
            </a:xfrm>
            <a:custGeom>
              <a:rect b="b" l="l" r="r" t="t"/>
              <a:pathLst>
                <a:path extrusionOk="0" h="47442" w="29943">
                  <a:moveTo>
                    <a:pt x="22746" y="0"/>
                  </a:moveTo>
                  <a:cubicBezTo>
                    <a:pt x="21410" y="0"/>
                    <a:pt x="19713" y="1019"/>
                    <a:pt x="19079" y="2173"/>
                  </a:cubicBezTo>
                  <a:cubicBezTo>
                    <a:pt x="15232" y="9234"/>
                    <a:pt x="0" y="37502"/>
                    <a:pt x="657" y="40534"/>
                  </a:cubicBezTo>
                  <a:cubicBezTo>
                    <a:pt x="1326" y="43616"/>
                    <a:pt x="3447" y="47442"/>
                    <a:pt x="8518" y="47442"/>
                  </a:cubicBezTo>
                  <a:cubicBezTo>
                    <a:pt x="9108" y="47442"/>
                    <a:pt x="9738" y="47390"/>
                    <a:pt x="10411" y="47279"/>
                  </a:cubicBezTo>
                  <a:cubicBezTo>
                    <a:pt x="16884" y="46238"/>
                    <a:pt x="24375" y="24013"/>
                    <a:pt x="25891" y="20709"/>
                  </a:cubicBezTo>
                  <a:cubicBezTo>
                    <a:pt x="27385" y="17404"/>
                    <a:pt x="29942" y="8080"/>
                    <a:pt x="27838" y="2829"/>
                  </a:cubicBezTo>
                  <a:cubicBezTo>
                    <a:pt x="26715" y="54"/>
                    <a:pt x="24986" y="2"/>
                    <a:pt x="23296" y="2"/>
                  </a:cubicBezTo>
                  <a:cubicBezTo>
                    <a:pt x="23230" y="2"/>
                    <a:pt x="23164" y="2"/>
                    <a:pt x="23099" y="2"/>
                  </a:cubicBezTo>
                  <a:cubicBezTo>
                    <a:pt x="22981" y="2"/>
                    <a:pt x="22863" y="2"/>
                    <a:pt x="22746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6"/>
            <p:cNvSpPr/>
            <p:nvPr/>
          </p:nvSpPr>
          <p:spPr>
            <a:xfrm>
              <a:off x="4375975" y="2751400"/>
              <a:ext cx="247075" cy="455400"/>
            </a:xfrm>
            <a:custGeom>
              <a:rect b="b" l="l" r="r" t="t"/>
              <a:pathLst>
                <a:path extrusionOk="0" h="18216" w="9883">
                  <a:moveTo>
                    <a:pt x="2075" y="0"/>
                  </a:moveTo>
                  <a:lnTo>
                    <a:pt x="2867" y="6179"/>
                  </a:lnTo>
                  <a:cubicBezTo>
                    <a:pt x="988" y="7243"/>
                    <a:pt x="423" y="9529"/>
                    <a:pt x="196" y="10298"/>
                  </a:cubicBezTo>
                  <a:cubicBezTo>
                    <a:pt x="0" y="11038"/>
                    <a:pt x="181" y="13978"/>
                    <a:pt x="861" y="13978"/>
                  </a:cubicBezTo>
                  <a:cubicBezTo>
                    <a:pt x="887" y="13978"/>
                    <a:pt x="915" y="13974"/>
                    <a:pt x="943" y="13964"/>
                  </a:cubicBezTo>
                  <a:cubicBezTo>
                    <a:pt x="1690" y="13716"/>
                    <a:pt x="1871" y="10683"/>
                    <a:pt x="1871" y="10683"/>
                  </a:cubicBezTo>
                  <a:lnTo>
                    <a:pt x="2527" y="9325"/>
                  </a:lnTo>
                  <a:cubicBezTo>
                    <a:pt x="2527" y="9325"/>
                    <a:pt x="2573" y="16816"/>
                    <a:pt x="3387" y="17291"/>
                  </a:cubicBezTo>
                  <a:cubicBezTo>
                    <a:pt x="3435" y="17319"/>
                    <a:pt x="3479" y="17333"/>
                    <a:pt x="3521" y="17333"/>
                  </a:cubicBezTo>
                  <a:cubicBezTo>
                    <a:pt x="4383" y="17333"/>
                    <a:pt x="4024" y="11632"/>
                    <a:pt x="4395" y="11632"/>
                  </a:cubicBezTo>
                  <a:cubicBezTo>
                    <a:pt x="4399" y="11632"/>
                    <a:pt x="4402" y="11632"/>
                    <a:pt x="4406" y="11633"/>
                  </a:cubicBezTo>
                  <a:cubicBezTo>
                    <a:pt x="4791" y="11769"/>
                    <a:pt x="4179" y="17110"/>
                    <a:pt x="4655" y="17857"/>
                  </a:cubicBezTo>
                  <a:cubicBezTo>
                    <a:pt x="4820" y="18109"/>
                    <a:pt x="4966" y="18216"/>
                    <a:pt x="5095" y="18216"/>
                  </a:cubicBezTo>
                  <a:cubicBezTo>
                    <a:pt x="5337" y="18216"/>
                    <a:pt x="5518" y="17839"/>
                    <a:pt x="5651" y="17337"/>
                  </a:cubicBezTo>
                  <a:cubicBezTo>
                    <a:pt x="5877" y="16590"/>
                    <a:pt x="5786" y="11656"/>
                    <a:pt x="6148" y="11543"/>
                  </a:cubicBezTo>
                  <a:cubicBezTo>
                    <a:pt x="6153" y="11541"/>
                    <a:pt x="6157" y="11541"/>
                    <a:pt x="6161" y="11541"/>
                  </a:cubicBezTo>
                  <a:cubicBezTo>
                    <a:pt x="6519" y="11541"/>
                    <a:pt x="5886" y="17565"/>
                    <a:pt x="6737" y="17744"/>
                  </a:cubicBezTo>
                  <a:cubicBezTo>
                    <a:pt x="6748" y="17747"/>
                    <a:pt x="6760" y="17748"/>
                    <a:pt x="6771" y="17748"/>
                  </a:cubicBezTo>
                  <a:cubicBezTo>
                    <a:pt x="7571" y="17748"/>
                    <a:pt x="7444" y="11473"/>
                    <a:pt x="7868" y="11362"/>
                  </a:cubicBezTo>
                  <a:cubicBezTo>
                    <a:pt x="7872" y="11361"/>
                    <a:pt x="7876" y="11360"/>
                    <a:pt x="7879" y="11360"/>
                  </a:cubicBezTo>
                  <a:cubicBezTo>
                    <a:pt x="8263" y="11360"/>
                    <a:pt x="7437" y="17084"/>
                    <a:pt x="8062" y="17084"/>
                  </a:cubicBezTo>
                  <a:cubicBezTo>
                    <a:pt x="8092" y="17084"/>
                    <a:pt x="8126" y="17070"/>
                    <a:pt x="8163" y="17042"/>
                  </a:cubicBezTo>
                  <a:cubicBezTo>
                    <a:pt x="8593" y="16726"/>
                    <a:pt x="9883" y="11181"/>
                    <a:pt x="9204" y="8918"/>
                  </a:cubicBezTo>
                  <a:lnTo>
                    <a:pt x="9249" y="476"/>
                  </a:lnTo>
                  <a:lnTo>
                    <a:pt x="2075" y="0"/>
                  </a:ln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6"/>
            <p:cNvSpPr/>
            <p:nvPr/>
          </p:nvSpPr>
          <p:spPr>
            <a:xfrm>
              <a:off x="4018750" y="1178950"/>
              <a:ext cx="688050" cy="1669225"/>
            </a:xfrm>
            <a:custGeom>
              <a:rect b="b" l="l" r="r" t="t"/>
              <a:pathLst>
                <a:path extrusionOk="0" h="66769" w="27522">
                  <a:moveTo>
                    <a:pt x="7442" y="0"/>
                  </a:moveTo>
                  <a:cubicBezTo>
                    <a:pt x="7279" y="0"/>
                    <a:pt x="7122" y="24"/>
                    <a:pt x="6971" y="72"/>
                  </a:cubicBezTo>
                  <a:cubicBezTo>
                    <a:pt x="2377" y="1543"/>
                    <a:pt x="1" y="5255"/>
                    <a:pt x="1268" y="11795"/>
                  </a:cubicBezTo>
                  <a:cubicBezTo>
                    <a:pt x="2536" y="18336"/>
                    <a:pt x="11294" y="35808"/>
                    <a:pt x="11294" y="35808"/>
                  </a:cubicBezTo>
                  <a:lnTo>
                    <a:pt x="13897" y="65976"/>
                  </a:lnTo>
                  <a:lnTo>
                    <a:pt x="25847" y="66769"/>
                  </a:lnTo>
                  <a:cubicBezTo>
                    <a:pt x="25847" y="66769"/>
                    <a:pt x="27521" y="41602"/>
                    <a:pt x="26322" y="34043"/>
                  </a:cubicBezTo>
                  <a:cubicBezTo>
                    <a:pt x="25157" y="26723"/>
                    <a:pt x="12934" y="0"/>
                    <a:pt x="7442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6"/>
            <p:cNvSpPr/>
            <p:nvPr/>
          </p:nvSpPr>
          <p:spPr>
            <a:xfrm>
              <a:off x="4071950" y="5173025"/>
              <a:ext cx="746300" cy="294250"/>
            </a:xfrm>
            <a:custGeom>
              <a:rect b="b" l="l" r="r" t="t"/>
              <a:pathLst>
                <a:path extrusionOk="0" h="11770" w="29852">
                  <a:moveTo>
                    <a:pt x="11248" y="1"/>
                  </a:moveTo>
                  <a:lnTo>
                    <a:pt x="0" y="861"/>
                  </a:lnTo>
                  <a:lnTo>
                    <a:pt x="815" y="6473"/>
                  </a:lnTo>
                  <a:lnTo>
                    <a:pt x="1607" y="11769"/>
                  </a:lnTo>
                  <a:lnTo>
                    <a:pt x="29852" y="11769"/>
                  </a:lnTo>
                  <a:cubicBezTo>
                    <a:pt x="28290" y="9438"/>
                    <a:pt x="25869" y="7809"/>
                    <a:pt x="23130" y="7265"/>
                  </a:cubicBezTo>
                  <a:cubicBezTo>
                    <a:pt x="21093" y="6835"/>
                    <a:pt x="19102" y="6224"/>
                    <a:pt x="17200" y="5432"/>
                  </a:cubicBezTo>
                  <a:cubicBezTo>
                    <a:pt x="11429" y="2943"/>
                    <a:pt x="11248" y="1"/>
                    <a:pt x="11248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6"/>
            <p:cNvSpPr/>
            <p:nvPr/>
          </p:nvSpPr>
          <p:spPr>
            <a:xfrm>
              <a:off x="4092300" y="5308825"/>
              <a:ext cx="725950" cy="157875"/>
            </a:xfrm>
            <a:custGeom>
              <a:rect b="b" l="l" r="r" t="t"/>
              <a:pathLst>
                <a:path extrusionOk="0" h="6315" w="29038">
                  <a:moveTo>
                    <a:pt x="16386" y="0"/>
                  </a:moveTo>
                  <a:cubicBezTo>
                    <a:pt x="15278" y="1200"/>
                    <a:pt x="14146" y="2694"/>
                    <a:pt x="13625" y="4165"/>
                  </a:cubicBezTo>
                  <a:cubicBezTo>
                    <a:pt x="6836" y="3576"/>
                    <a:pt x="2694" y="1811"/>
                    <a:pt x="1" y="1041"/>
                  </a:cubicBezTo>
                  <a:lnTo>
                    <a:pt x="1" y="1041"/>
                  </a:lnTo>
                  <a:lnTo>
                    <a:pt x="793" y="6315"/>
                  </a:lnTo>
                  <a:lnTo>
                    <a:pt x="29038" y="6315"/>
                  </a:lnTo>
                  <a:cubicBezTo>
                    <a:pt x="27476" y="4006"/>
                    <a:pt x="25055" y="2377"/>
                    <a:pt x="22316" y="1833"/>
                  </a:cubicBezTo>
                  <a:cubicBezTo>
                    <a:pt x="20279" y="1403"/>
                    <a:pt x="18288" y="792"/>
                    <a:pt x="16386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6"/>
            <p:cNvSpPr/>
            <p:nvPr/>
          </p:nvSpPr>
          <p:spPr>
            <a:xfrm>
              <a:off x="3777725" y="2730475"/>
              <a:ext cx="674450" cy="2621925"/>
            </a:xfrm>
            <a:custGeom>
              <a:rect b="b" l="l" r="r" t="t"/>
              <a:pathLst>
                <a:path extrusionOk="0" h="104877" w="26978">
                  <a:moveTo>
                    <a:pt x="18378" y="0"/>
                  </a:moveTo>
                  <a:lnTo>
                    <a:pt x="0" y="204"/>
                  </a:lnTo>
                  <a:lnTo>
                    <a:pt x="612" y="7039"/>
                  </a:lnTo>
                  <a:lnTo>
                    <a:pt x="9257" y="104877"/>
                  </a:lnTo>
                  <a:lnTo>
                    <a:pt x="26978" y="98721"/>
                  </a:lnTo>
                  <a:lnTo>
                    <a:pt x="18989" y="7039"/>
                  </a:lnTo>
                  <a:lnTo>
                    <a:pt x="18378" y="0"/>
                  </a:ln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6"/>
            <p:cNvSpPr/>
            <p:nvPr/>
          </p:nvSpPr>
          <p:spPr>
            <a:xfrm>
              <a:off x="3007675" y="5173025"/>
              <a:ext cx="716325" cy="294250"/>
            </a:xfrm>
            <a:custGeom>
              <a:rect b="b" l="l" r="r" t="t"/>
              <a:pathLst>
                <a:path extrusionOk="0" h="11770" w="28653">
                  <a:moveTo>
                    <a:pt x="17291" y="1"/>
                  </a:moveTo>
                  <a:lnTo>
                    <a:pt x="17291" y="1"/>
                  </a:lnTo>
                  <a:cubicBezTo>
                    <a:pt x="17291" y="1"/>
                    <a:pt x="17427" y="2943"/>
                    <a:pt x="11950" y="5432"/>
                  </a:cubicBezTo>
                  <a:cubicBezTo>
                    <a:pt x="10094" y="6224"/>
                    <a:pt x="8170" y="6835"/>
                    <a:pt x="6201" y="7265"/>
                  </a:cubicBezTo>
                  <a:cubicBezTo>
                    <a:pt x="1607" y="8261"/>
                    <a:pt x="0" y="11769"/>
                    <a:pt x="0" y="11769"/>
                  </a:cubicBezTo>
                  <a:lnTo>
                    <a:pt x="28245" y="11769"/>
                  </a:lnTo>
                  <a:lnTo>
                    <a:pt x="28426" y="6473"/>
                  </a:lnTo>
                  <a:lnTo>
                    <a:pt x="28652" y="861"/>
                  </a:lnTo>
                  <a:lnTo>
                    <a:pt x="17291" y="1"/>
                  </a:ln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6"/>
            <p:cNvSpPr/>
            <p:nvPr/>
          </p:nvSpPr>
          <p:spPr>
            <a:xfrm>
              <a:off x="3007675" y="5308825"/>
              <a:ext cx="710675" cy="157875"/>
            </a:xfrm>
            <a:custGeom>
              <a:rect b="b" l="l" r="r" t="t"/>
              <a:pathLst>
                <a:path extrusionOk="0" h="6315" w="28427">
                  <a:moveTo>
                    <a:pt x="11950" y="0"/>
                  </a:moveTo>
                  <a:cubicBezTo>
                    <a:pt x="10094" y="792"/>
                    <a:pt x="8170" y="1403"/>
                    <a:pt x="6201" y="1833"/>
                  </a:cubicBezTo>
                  <a:cubicBezTo>
                    <a:pt x="1607" y="2829"/>
                    <a:pt x="0" y="6315"/>
                    <a:pt x="0" y="6315"/>
                  </a:cubicBezTo>
                  <a:lnTo>
                    <a:pt x="28245" y="6315"/>
                  </a:lnTo>
                  <a:lnTo>
                    <a:pt x="28426" y="1041"/>
                  </a:lnTo>
                  <a:lnTo>
                    <a:pt x="28426" y="1041"/>
                  </a:lnTo>
                  <a:cubicBezTo>
                    <a:pt x="25846" y="1811"/>
                    <a:pt x="21863" y="3576"/>
                    <a:pt x="15164" y="4165"/>
                  </a:cubicBezTo>
                  <a:cubicBezTo>
                    <a:pt x="14462" y="2694"/>
                    <a:pt x="13172" y="1200"/>
                    <a:pt x="11950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6"/>
            <p:cNvSpPr/>
            <p:nvPr/>
          </p:nvSpPr>
          <p:spPr>
            <a:xfrm>
              <a:off x="3284900" y="2730475"/>
              <a:ext cx="518875" cy="2621925"/>
            </a:xfrm>
            <a:custGeom>
              <a:rect b="b" l="l" r="r" t="t"/>
              <a:pathLst>
                <a:path extrusionOk="0" h="104877" w="20755">
                  <a:moveTo>
                    <a:pt x="1" y="0"/>
                  </a:moveTo>
                  <a:lnTo>
                    <a:pt x="159" y="7039"/>
                  </a:lnTo>
                  <a:lnTo>
                    <a:pt x="2332" y="98721"/>
                  </a:lnTo>
                  <a:lnTo>
                    <a:pt x="20755" y="104877"/>
                  </a:lnTo>
                  <a:lnTo>
                    <a:pt x="18559" y="7039"/>
                  </a:lnTo>
                  <a:lnTo>
                    <a:pt x="18401" y="2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6"/>
            <p:cNvSpPr/>
            <p:nvPr/>
          </p:nvSpPr>
          <p:spPr>
            <a:xfrm>
              <a:off x="3515200" y="365400"/>
              <a:ext cx="574875" cy="1005600"/>
            </a:xfrm>
            <a:custGeom>
              <a:rect b="b" l="l" r="r" t="t"/>
              <a:pathLst>
                <a:path extrusionOk="0" h="40224" w="22995">
                  <a:moveTo>
                    <a:pt x="12950" y="0"/>
                  </a:moveTo>
                  <a:cubicBezTo>
                    <a:pt x="12336" y="0"/>
                    <a:pt x="11720" y="61"/>
                    <a:pt x="11113" y="182"/>
                  </a:cubicBezTo>
                  <a:cubicBezTo>
                    <a:pt x="10592" y="295"/>
                    <a:pt x="10071" y="409"/>
                    <a:pt x="9551" y="544"/>
                  </a:cubicBezTo>
                  <a:cubicBezTo>
                    <a:pt x="6654" y="1291"/>
                    <a:pt x="4685" y="3079"/>
                    <a:pt x="3508" y="5818"/>
                  </a:cubicBezTo>
                  <a:cubicBezTo>
                    <a:pt x="2829" y="7470"/>
                    <a:pt x="2444" y="9235"/>
                    <a:pt x="2354" y="11023"/>
                  </a:cubicBezTo>
                  <a:cubicBezTo>
                    <a:pt x="2309" y="11747"/>
                    <a:pt x="2196" y="12358"/>
                    <a:pt x="1336" y="12517"/>
                  </a:cubicBezTo>
                  <a:cubicBezTo>
                    <a:pt x="1222" y="12562"/>
                    <a:pt x="1109" y="12653"/>
                    <a:pt x="1019" y="12743"/>
                  </a:cubicBezTo>
                  <a:cubicBezTo>
                    <a:pt x="91" y="13513"/>
                    <a:pt x="0" y="15663"/>
                    <a:pt x="1403" y="15957"/>
                  </a:cubicBezTo>
                  <a:cubicBezTo>
                    <a:pt x="2331" y="16138"/>
                    <a:pt x="2377" y="16704"/>
                    <a:pt x="2444" y="17360"/>
                  </a:cubicBezTo>
                  <a:cubicBezTo>
                    <a:pt x="2467" y="17586"/>
                    <a:pt x="2490" y="17813"/>
                    <a:pt x="2512" y="18039"/>
                  </a:cubicBezTo>
                  <a:cubicBezTo>
                    <a:pt x="2626" y="18831"/>
                    <a:pt x="2807" y="19623"/>
                    <a:pt x="3078" y="20393"/>
                  </a:cubicBezTo>
                  <a:cubicBezTo>
                    <a:pt x="3372" y="21207"/>
                    <a:pt x="4300" y="22045"/>
                    <a:pt x="5296" y="22520"/>
                  </a:cubicBezTo>
                  <a:cubicBezTo>
                    <a:pt x="5703" y="22724"/>
                    <a:pt x="5794" y="23244"/>
                    <a:pt x="5771" y="23720"/>
                  </a:cubicBezTo>
                  <a:cubicBezTo>
                    <a:pt x="5749" y="25055"/>
                    <a:pt x="5771" y="28110"/>
                    <a:pt x="5771" y="29445"/>
                  </a:cubicBezTo>
                  <a:cubicBezTo>
                    <a:pt x="5749" y="30124"/>
                    <a:pt x="5658" y="30192"/>
                    <a:pt x="5047" y="30396"/>
                  </a:cubicBezTo>
                  <a:cubicBezTo>
                    <a:pt x="4323" y="30622"/>
                    <a:pt x="2739" y="30803"/>
                    <a:pt x="2014" y="31075"/>
                  </a:cubicBezTo>
                  <a:cubicBezTo>
                    <a:pt x="1471" y="31256"/>
                    <a:pt x="1426" y="31709"/>
                    <a:pt x="1856" y="32116"/>
                  </a:cubicBezTo>
                  <a:cubicBezTo>
                    <a:pt x="1992" y="32229"/>
                    <a:pt x="2128" y="32342"/>
                    <a:pt x="2286" y="32433"/>
                  </a:cubicBezTo>
                  <a:cubicBezTo>
                    <a:pt x="5477" y="34809"/>
                    <a:pt x="8668" y="37186"/>
                    <a:pt x="11859" y="39562"/>
                  </a:cubicBezTo>
                  <a:cubicBezTo>
                    <a:pt x="12086" y="39720"/>
                    <a:pt x="12289" y="39901"/>
                    <a:pt x="12538" y="40037"/>
                  </a:cubicBezTo>
                  <a:cubicBezTo>
                    <a:pt x="12733" y="40160"/>
                    <a:pt x="12896" y="40223"/>
                    <a:pt x="13051" y="40223"/>
                  </a:cubicBezTo>
                  <a:cubicBezTo>
                    <a:pt x="13238" y="40223"/>
                    <a:pt x="13414" y="40132"/>
                    <a:pt x="13625" y="39947"/>
                  </a:cubicBezTo>
                  <a:cubicBezTo>
                    <a:pt x="13738" y="39811"/>
                    <a:pt x="13874" y="39698"/>
                    <a:pt x="13987" y="39562"/>
                  </a:cubicBezTo>
                  <a:cubicBezTo>
                    <a:pt x="16137" y="37072"/>
                    <a:pt x="18468" y="34787"/>
                    <a:pt x="20731" y="32433"/>
                  </a:cubicBezTo>
                  <a:cubicBezTo>
                    <a:pt x="21139" y="32026"/>
                    <a:pt x="21523" y="31573"/>
                    <a:pt x="21885" y="31120"/>
                  </a:cubicBezTo>
                  <a:cubicBezTo>
                    <a:pt x="22248" y="30690"/>
                    <a:pt x="22134" y="30419"/>
                    <a:pt x="21569" y="30283"/>
                  </a:cubicBezTo>
                  <a:cubicBezTo>
                    <a:pt x="19829" y="29911"/>
                    <a:pt x="18832" y="29726"/>
                    <a:pt x="18768" y="29726"/>
                  </a:cubicBezTo>
                  <a:cubicBezTo>
                    <a:pt x="18757" y="29726"/>
                    <a:pt x="18770" y="29730"/>
                    <a:pt x="18807" y="29740"/>
                  </a:cubicBezTo>
                  <a:cubicBezTo>
                    <a:pt x="18151" y="29604"/>
                    <a:pt x="16974" y="29581"/>
                    <a:pt x="16997" y="28970"/>
                  </a:cubicBezTo>
                  <a:cubicBezTo>
                    <a:pt x="17042" y="27590"/>
                    <a:pt x="17133" y="24512"/>
                    <a:pt x="17201" y="23131"/>
                  </a:cubicBezTo>
                  <a:cubicBezTo>
                    <a:pt x="17201" y="22814"/>
                    <a:pt x="17223" y="22452"/>
                    <a:pt x="17472" y="22248"/>
                  </a:cubicBezTo>
                  <a:cubicBezTo>
                    <a:pt x="18445" y="21479"/>
                    <a:pt x="19690" y="20008"/>
                    <a:pt x="19984" y="18786"/>
                  </a:cubicBezTo>
                  <a:cubicBezTo>
                    <a:pt x="20233" y="17722"/>
                    <a:pt x="20460" y="16681"/>
                    <a:pt x="20663" y="15640"/>
                  </a:cubicBezTo>
                  <a:cubicBezTo>
                    <a:pt x="20731" y="15233"/>
                    <a:pt x="20890" y="14961"/>
                    <a:pt x="21320" y="14893"/>
                  </a:cubicBezTo>
                  <a:cubicBezTo>
                    <a:pt x="21410" y="14870"/>
                    <a:pt x="21478" y="14848"/>
                    <a:pt x="21569" y="14803"/>
                  </a:cubicBezTo>
                  <a:cubicBezTo>
                    <a:pt x="22859" y="14191"/>
                    <a:pt x="22994" y="12404"/>
                    <a:pt x="21817" y="11611"/>
                  </a:cubicBezTo>
                  <a:cubicBezTo>
                    <a:pt x="21591" y="11453"/>
                    <a:pt x="21342" y="11317"/>
                    <a:pt x="21116" y="11204"/>
                  </a:cubicBezTo>
                  <a:cubicBezTo>
                    <a:pt x="21093" y="10955"/>
                    <a:pt x="21071" y="10751"/>
                    <a:pt x="21071" y="10525"/>
                  </a:cubicBezTo>
                  <a:cubicBezTo>
                    <a:pt x="21093" y="9212"/>
                    <a:pt x="20980" y="7922"/>
                    <a:pt x="20776" y="6632"/>
                  </a:cubicBezTo>
                  <a:cubicBezTo>
                    <a:pt x="20573" y="5320"/>
                    <a:pt x="20075" y="4052"/>
                    <a:pt x="19305" y="2921"/>
                  </a:cubicBezTo>
                  <a:cubicBezTo>
                    <a:pt x="18626" y="1902"/>
                    <a:pt x="17653" y="1133"/>
                    <a:pt x="16522" y="703"/>
                  </a:cubicBezTo>
                  <a:cubicBezTo>
                    <a:pt x="15379" y="237"/>
                    <a:pt x="14166" y="0"/>
                    <a:pt x="12950" y="0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6"/>
            <p:cNvSpPr/>
            <p:nvPr/>
          </p:nvSpPr>
          <p:spPr>
            <a:xfrm>
              <a:off x="3478425" y="238100"/>
              <a:ext cx="574300" cy="420175"/>
            </a:xfrm>
            <a:custGeom>
              <a:rect b="b" l="l" r="r" t="t"/>
              <a:pathLst>
                <a:path extrusionOk="0" h="16807" w="22972">
                  <a:moveTo>
                    <a:pt x="6971" y="0"/>
                  </a:moveTo>
                  <a:cubicBezTo>
                    <a:pt x="6619" y="0"/>
                    <a:pt x="6265" y="56"/>
                    <a:pt x="5907" y="182"/>
                  </a:cubicBezTo>
                  <a:cubicBezTo>
                    <a:pt x="5228" y="408"/>
                    <a:pt x="4594" y="770"/>
                    <a:pt x="4051" y="1246"/>
                  </a:cubicBezTo>
                  <a:cubicBezTo>
                    <a:pt x="2648" y="2491"/>
                    <a:pt x="2309" y="3848"/>
                    <a:pt x="2739" y="5659"/>
                  </a:cubicBezTo>
                  <a:cubicBezTo>
                    <a:pt x="2784" y="5750"/>
                    <a:pt x="2807" y="5840"/>
                    <a:pt x="2829" y="5931"/>
                  </a:cubicBezTo>
                  <a:cubicBezTo>
                    <a:pt x="2852" y="6112"/>
                    <a:pt x="2761" y="6270"/>
                    <a:pt x="2603" y="6338"/>
                  </a:cubicBezTo>
                  <a:cubicBezTo>
                    <a:pt x="2399" y="6428"/>
                    <a:pt x="2195" y="6519"/>
                    <a:pt x="2014" y="6632"/>
                  </a:cubicBezTo>
                  <a:cubicBezTo>
                    <a:pt x="226" y="7854"/>
                    <a:pt x="0" y="9778"/>
                    <a:pt x="1403" y="11362"/>
                  </a:cubicBezTo>
                  <a:cubicBezTo>
                    <a:pt x="1765" y="11770"/>
                    <a:pt x="2218" y="12109"/>
                    <a:pt x="2716" y="12335"/>
                  </a:cubicBezTo>
                  <a:cubicBezTo>
                    <a:pt x="3214" y="12584"/>
                    <a:pt x="3508" y="13105"/>
                    <a:pt x="3440" y="13625"/>
                  </a:cubicBezTo>
                  <a:cubicBezTo>
                    <a:pt x="3440" y="14259"/>
                    <a:pt x="3440" y="14870"/>
                    <a:pt x="3485" y="15504"/>
                  </a:cubicBezTo>
                  <a:cubicBezTo>
                    <a:pt x="3463" y="15776"/>
                    <a:pt x="3485" y="16047"/>
                    <a:pt x="3508" y="16319"/>
                  </a:cubicBezTo>
                  <a:cubicBezTo>
                    <a:pt x="3548" y="16597"/>
                    <a:pt x="3780" y="16806"/>
                    <a:pt x="4051" y="16806"/>
                  </a:cubicBezTo>
                  <a:cubicBezTo>
                    <a:pt x="4088" y="16806"/>
                    <a:pt x="4126" y="16802"/>
                    <a:pt x="4164" y="16794"/>
                  </a:cubicBezTo>
                  <a:cubicBezTo>
                    <a:pt x="4527" y="16794"/>
                    <a:pt x="4843" y="16545"/>
                    <a:pt x="4957" y="16206"/>
                  </a:cubicBezTo>
                  <a:cubicBezTo>
                    <a:pt x="5070" y="15776"/>
                    <a:pt x="5138" y="15346"/>
                    <a:pt x="5138" y="14893"/>
                  </a:cubicBezTo>
                  <a:cubicBezTo>
                    <a:pt x="5183" y="14463"/>
                    <a:pt x="5183" y="14010"/>
                    <a:pt x="5251" y="13580"/>
                  </a:cubicBezTo>
                  <a:cubicBezTo>
                    <a:pt x="5271" y="13380"/>
                    <a:pt x="5432" y="13233"/>
                    <a:pt x="5626" y="13233"/>
                  </a:cubicBezTo>
                  <a:cubicBezTo>
                    <a:pt x="5651" y="13233"/>
                    <a:pt x="5677" y="13236"/>
                    <a:pt x="5703" y="13241"/>
                  </a:cubicBezTo>
                  <a:cubicBezTo>
                    <a:pt x="5794" y="13241"/>
                    <a:pt x="5884" y="13241"/>
                    <a:pt x="5975" y="13263"/>
                  </a:cubicBezTo>
                  <a:cubicBezTo>
                    <a:pt x="6390" y="13297"/>
                    <a:pt x="6806" y="13313"/>
                    <a:pt x="7221" y="13313"/>
                  </a:cubicBezTo>
                  <a:cubicBezTo>
                    <a:pt x="9071" y="13313"/>
                    <a:pt x="10914" y="12986"/>
                    <a:pt x="12651" y="12358"/>
                  </a:cubicBezTo>
                  <a:cubicBezTo>
                    <a:pt x="13851" y="11951"/>
                    <a:pt x="14937" y="11385"/>
                    <a:pt x="16092" y="10887"/>
                  </a:cubicBezTo>
                  <a:cubicBezTo>
                    <a:pt x="16612" y="10638"/>
                    <a:pt x="17110" y="10366"/>
                    <a:pt x="17653" y="10140"/>
                  </a:cubicBezTo>
                  <a:cubicBezTo>
                    <a:pt x="17732" y="10100"/>
                    <a:pt x="17816" y="10082"/>
                    <a:pt x="17897" y="10082"/>
                  </a:cubicBezTo>
                  <a:cubicBezTo>
                    <a:pt x="18092" y="10082"/>
                    <a:pt x="18275" y="10190"/>
                    <a:pt x="18355" y="10366"/>
                  </a:cubicBezTo>
                  <a:cubicBezTo>
                    <a:pt x="18785" y="10955"/>
                    <a:pt x="19283" y="11453"/>
                    <a:pt x="19871" y="11860"/>
                  </a:cubicBezTo>
                  <a:cubicBezTo>
                    <a:pt x="20527" y="12358"/>
                    <a:pt x="20957" y="13082"/>
                    <a:pt x="21093" y="13897"/>
                  </a:cubicBezTo>
                  <a:cubicBezTo>
                    <a:pt x="21161" y="14327"/>
                    <a:pt x="21206" y="14734"/>
                    <a:pt x="21297" y="15164"/>
                  </a:cubicBezTo>
                  <a:cubicBezTo>
                    <a:pt x="21297" y="15523"/>
                    <a:pt x="21592" y="15803"/>
                    <a:pt x="21925" y="15803"/>
                  </a:cubicBezTo>
                  <a:cubicBezTo>
                    <a:pt x="21949" y="15803"/>
                    <a:pt x="21974" y="15801"/>
                    <a:pt x="21998" y="15798"/>
                  </a:cubicBezTo>
                  <a:cubicBezTo>
                    <a:pt x="22089" y="15798"/>
                    <a:pt x="22180" y="15798"/>
                    <a:pt x="22270" y="15776"/>
                  </a:cubicBezTo>
                  <a:cubicBezTo>
                    <a:pt x="22655" y="15776"/>
                    <a:pt x="22949" y="15481"/>
                    <a:pt x="22949" y="15097"/>
                  </a:cubicBezTo>
                  <a:cubicBezTo>
                    <a:pt x="22972" y="14780"/>
                    <a:pt x="22972" y="14440"/>
                    <a:pt x="22949" y="14101"/>
                  </a:cubicBezTo>
                  <a:cubicBezTo>
                    <a:pt x="22926" y="13082"/>
                    <a:pt x="22858" y="12064"/>
                    <a:pt x="22813" y="11023"/>
                  </a:cubicBezTo>
                  <a:lnTo>
                    <a:pt x="22813" y="11023"/>
                  </a:lnTo>
                  <a:cubicBezTo>
                    <a:pt x="22813" y="11023"/>
                    <a:pt x="22823" y="11033"/>
                    <a:pt x="22830" y="11033"/>
                  </a:cubicBezTo>
                  <a:cubicBezTo>
                    <a:pt x="22833" y="11033"/>
                    <a:pt x="22836" y="11030"/>
                    <a:pt x="22836" y="11023"/>
                  </a:cubicBezTo>
                  <a:cubicBezTo>
                    <a:pt x="22813" y="9936"/>
                    <a:pt x="22858" y="8760"/>
                    <a:pt x="22791" y="7696"/>
                  </a:cubicBezTo>
                  <a:cubicBezTo>
                    <a:pt x="22700" y="6202"/>
                    <a:pt x="22496" y="4912"/>
                    <a:pt x="21863" y="3554"/>
                  </a:cubicBezTo>
                  <a:cubicBezTo>
                    <a:pt x="21268" y="2293"/>
                    <a:pt x="20330" y="1606"/>
                    <a:pt x="19093" y="1606"/>
                  </a:cubicBezTo>
                  <a:cubicBezTo>
                    <a:pt x="18776" y="1606"/>
                    <a:pt x="18439" y="1651"/>
                    <a:pt x="18083" y="1744"/>
                  </a:cubicBezTo>
                  <a:cubicBezTo>
                    <a:pt x="17936" y="1787"/>
                    <a:pt x="17808" y="1814"/>
                    <a:pt x="17691" y="1814"/>
                  </a:cubicBezTo>
                  <a:cubicBezTo>
                    <a:pt x="17501" y="1814"/>
                    <a:pt x="17337" y="1744"/>
                    <a:pt x="17155" y="1563"/>
                  </a:cubicBezTo>
                  <a:cubicBezTo>
                    <a:pt x="17033" y="1441"/>
                    <a:pt x="16910" y="1389"/>
                    <a:pt x="16783" y="1389"/>
                  </a:cubicBezTo>
                  <a:cubicBezTo>
                    <a:pt x="16043" y="1389"/>
                    <a:pt x="15219" y="3172"/>
                    <a:pt x="14252" y="3172"/>
                  </a:cubicBezTo>
                  <a:cubicBezTo>
                    <a:pt x="14187" y="3172"/>
                    <a:pt x="14121" y="3164"/>
                    <a:pt x="14055" y="3147"/>
                  </a:cubicBezTo>
                  <a:cubicBezTo>
                    <a:pt x="11592" y="2516"/>
                    <a:pt x="9336" y="0"/>
                    <a:pt x="6971" y="0"/>
                  </a:cubicBezTo>
                  <a:close/>
                </a:path>
              </a:pathLst>
            </a:custGeom>
            <a:solidFill>
              <a:srgbClr val="AD42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6"/>
            <p:cNvSpPr/>
            <p:nvPr/>
          </p:nvSpPr>
          <p:spPr>
            <a:xfrm>
              <a:off x="3021250" y="2089800"/>
              <a:ext cx="226900" cy="92400"/>
            </a:xfrm>
            <a:custGeom>
              <a:rect b="b" l="l" r="r" t="t"/>
              <a:pathLst>
                <a:path extrusionOk="0" h="3696" w="9076">
                  <a:moveTo>
                    <a:pt x="2676" y="0"/>
                  </a:moveTo>
                  <a:cubicBezTo>
                    <a:pt x="2628" y="0"/>
                    <a:pt x="2581" y="3"/>
                    <a:pt x="2535" y="8"/>
                  </a:cubicBezTo>
                  <a:cubicBezTo>
                    <a:pt x="1336" y="143"/>
                    <a:pt x="46" y="3289"/>
                    <a:pt x="0" y="3629"/>
                  </a:cubicBezTo>
                  <a:cubicBezTo>
                    <a:pt x="0" y="3629"/>
                    <a:pt x="3000" y="3696"/>
                    <a:pt x="4972" y="3696"/>
                  </a:cubicBezTo>
                  <a:cubicBezTo>
                    <a:pt x="5563" y="3696"/>
                    <a:pt x="6062" y="3690"/>
                    <a:pt x="6360" y="3674"/>
                  </a:cubicBezTo>
                  <a:cubicBezTo>
                    <a:pt x="7650" y="3584"/>
                    <a:pt x="9076" y="2271"/>
                    <a:pt x="8646" y="1569"/>
                  </a:cubicBezTo>
                  <a:cubicBezTo>
                    <a:pt x="8518" y="1350"/>
                    <a:pt x="8238" y="1274"/>
                    <a:pt x="7912" y="1274"/>
                  </a:cubicBezTo>
                  <a:cubicBezTo>
                    <a:pt x="7198" y="1274"/>
                    <a:pt x="6270" y="1637"/>
                    <a:pt x="6270" y="1637"/>
                  </a:cubicBezTo>
                  <a:cubicBezTo>
                    <a:pt x="6270" y="1637"/>
                    <a:pt x="3940" y="0"/>
                    <a:pt x="2676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6"/>
            <p:cNvSpPr/>
            <p:nvPr/>
          </p:nvSpPr>
          <p:spPr>
            <a:xfrm>
              <a:off x="3196650" y="1118675"/>
              <a:ext cx="1122575" cy="2087300"/>
            </a:xfrm>
            <a:custGeom>
              <a:rect b="b" l="l" r="r" t="t"/>
              <a:pathLst>
                <a:path extrusionOk="0" h="83492" w="44903">
                  <a:moveTo>
                    <a:pt x="35049" y="1"/>
                  </a:moveTo>
                  <a:cubicBezTo>
                    <a:pt x="34640" y="1"/>
                    <a:pt x="34318" y="182"/>
                    <a:pt x="34016" y="605"/>
                  </a:cubicBezTo>
                  <a:cubicBezTo>
                    <a:pt x="33881" y="786"/>
                    <a:pt x="33699" y="944"/>
                    <a:pt x="33564" y="1102"/>
                  </a:cubicBezTo>
                  <a:cubicBezTo>
                    <a:pt x="31278" y="3773"/>
                    <a:pt x="28675" y="6104"/>
                    <a:pt x="26299" y="8662"/>
                  </a:cubicBezTo>
                  <a:cubicBezTo>
                    <a:pt x="26089" y="8882"/>
                    <a:pt x="25958" y="8990"/>
                    <a:pt x="25809" y="8990"/>
                  </a:cubicBezTo>
                  <a:cubicBezTo>
                    <a:pt x="25668" y="8990"/>
                    <a:pt x="25511" y="8894"/>
                    <a:pt x="25258" y="8707"/>
                  </a:cubicBezTo>
                  <a:cubicBezTo>
                    <a:pt x="23900" y="7711"/>
                    <a:pt x="22519" y="6693"/>
                    <a:pt x="21161" y="5651"/>
                  </a:cubicBezTo>
                  <a:cubicBezTo>
                    <a:pt x="19328" y="4248"/>
                    <a:pt x="17495" y="2800"/>
                    <a:pt x="15684" y="1329"/>
                  </a:cubicBezTo>
                  <a:cubicBezTo>
                    <a:pt x="15347" y="1008"/>
                    <a:pt x="14884" y="839"/>
                    <a:pt x="14417" y="839"/>
                  </a:cubicBezTo>
                  <a:cubicBezTo>
                    <a:pt x="14257" y="839"/>
                    <a:pt x="14097" y="858"/>
                    <a:pt x="13942" y="899"/>
                  </a:cubicBezTo>
                  <a:cubicBezTo>
                    <a:pt x="12086" y="1419"/>
                    <a:pt x="10366" y="1691"/>
                    <a:pt x="8555" y="2370"/>
                  </a:cubicBezTo>
                  <a:cubicBezTo>
                    <a:pt x="8012" y="2573"/>
                    <a:pt x="4889" y="3230"/>
                    <a:pt x="4889" y="4927"/>
                  </a:cubicBezTo>
                  <a:cubicBezTo>
                    <a:pt x="4889" y="9182"/>
                    <a:pt x="4844" y="13957"/>
                    <a:pt x="4595" y="18212"/>
                  </a:cubicBezTo>
                  <a:cubicBezTo>
                    <a:pt x="4300" y="23599"/>
                    <a:pt x="4730" y="29325"/>
                    <a:pt x="4300" y="34688"/>
                  </a:cubicBezTo>
                  <a:cubicBezTo>
                    <a:pt x="4165" y="36159"/>
                    <a:pt x="3984" y="37631"/>
                    <a:pt x="3735" y="39079"/>
                  </a:cubicBezTo>
                  <a:cubicBezTo>
                    <a:pt x="3214" y="42044"/>
                    <a:pt x="3146" y="44692"/>
                    <a:pt x="2626" y="47634"/>
                  </a:cubicBezTo>
                  <a:cubicBezTo>
                    <a:pt x="2083" y="50553"/>
                    <a:pt x="3282" y="54016"/>
                    <a:pt x="2784" y="56936"/>
                  </a:cubicBezTo>
                  <a:cubicBezTo>
                    <a:pt x="2490" y="58791"/>
                    <a:pt x="2286" y="60670"/>
                    <a:pt x="1969" y="62526"/>
                  </a:cubicBezTo>
                  <a:cubicBezTo>
                    <a:pt x="1155" y="67256"/>
                    <a:pt x="589" y="72009"/>
                    <a:pt x="227" y="76784"/>
                  </a:cubicBezTo>
                  <a:cubicBezTo>
                    <a:pt x="136" y="77780"/>
                    <a:pt x="136" y="78753"/>
                    <a:pt x="68" y="79749"/>
                  </a:cubicBezTo>
                  <a:cubicBezTo>
                    <a:pt x="0" y="80405"/>
                    <a:pt x="385" y="81016"/>
                    <a:pt x="996" y="81220"/>
                  </a:cubicBezTo>
                  <a:cubicBezTo>
                    <a:pt x="1381" y="81378"/>
                    <a:pt x="1766" y="81491"/>
                    <a:pt x="2150" y="81582"/>
                  </a:cubicBezTo>
                  <a:cubicBezTo>
                    <a:pt x="4685" y="82148"/>
                    <a:pt x="7265" y="82487"/>
                    <a:pt x="9868" y="82668"/>
                  </a:cubicBezTo>
                  <a:cubicBezTo>
                    <a:pt x="11973" y="82804"/>
                    <a:pt x="14055" y="82962"/>
                    <a:pt x="16160" y="83053"/>
                  </a:cubicBezTo>
                  <a:cubicBezTo>
                    <a:pt x="17744" y="83144"/>
                    <a:pt x="19306" y="83166"/>
                    <a:pt x="20867" y="83211"/>
                  </a:cubicBezTo>
                  <a:cubicBezTo>
                    <a:pt x="21478" y="83234"/>
                    <a:pt x="25077" y="83438"/>
                    <a:pt x="26140" y="83460"/>
                  </a:cubicBezTo>
                  <a:cubicBezTo>
                    <a:pt x="26638" y="83481"/>
                    <a:pt x="27137" y="83492"/>
                    <a:pt x="27638" y="83492"/>
                  </a:cubicBezTo>
                  <a:cubicBezTo>
                    <a:pt x="28754" y="83492"/>
                    <a:pt x="29874" y="83441"/>
                    <a:pt x="30984" y="83347"/>
                  </a:cubicBezTo>
                  <a:cubicBezTo>
                    <a:pt x="32749" y="83189"/>
                    <a:pt x="34537" y="83030"/>
                    <a:pt x="36325" y="82895"/>
                  </a:cubicBezTo>
                  <a:cubicBezTo>
                    <a:pt x="38520" y="82736"/>
                    <a:pt x="40715" y="82578"/>
                    <a:pt x="42911" y="82397"/>
                  </a:cubicBezTo>
                  <a:cubicBezTo>
                    <a:pt x="43295" y="82397"/>
                    <a:pt x="43703" y="82329"/>
                    <a:pt x="44088" y="82193"/>
                  </a:cubicBezTo>
                  <a:cubicBezTo>
                    <a:pt x="44540" y="82057"/>
                    <a:pt x="44857" y="81672"/>
                    <a:pt x="44880" y="81197"/>
                  </a:cubicBezTo>
                  <a:cubicBezTo>
                    <a:pt x="44902" y="80767"/>
                    <a:pt x="44902" y="80315"/>
                    <a:pt x="44902" y="79862"/>
                  </a:cubicBezTo>
                  <a:cubicBezTo>
                    <a:pt x="44857" y="76196"/>
                    <a:pt x="44608" y="72529"/>
                    <a:pt x="44269" y="68863"/>
                  </a:cubicBezTo>
                  <a:cubicBezTo>
                    <a:pt x="44133" y="67392"/>
                    <a:pt x="44088" y="65898"/>
                    <a:pt x="43907" y="64449"/>
                  </a:cubicBezTo>
                  <a:cubicBezTo>
                    <a:pt x="43386" y="60217"/>
                    <a:pt x="42820" y="56008"/>
                    <a:pt x="42322" y="51776"/>
                  </a:cubicBezTo>
                  <a:cubicBezTo>
                    <a:pt x="41892" y="48177"/>
                    <a:pt x="41711" y="44533"/>
                    <a:pt x="41779" y="40912"/>
                  </a:cubicBezTo>
                  <a:cubicBezTo>
                    <a:pt x="41824" y="37404"/>
                    <a:pt x="41938" y="33919"/>
                    <a:pt x="42164" y="30434"/>
                  </a:cubicBezTo>
                  <a:cubicBezTo>
                    <a:pt x="42254" y="28827"/>
                    <a:pt x="42368" y="27242"/>
                    <a:pt x="42458" y="25636"/>
                  </a:cubicBezTo>
                  <a:lnTo>
                    <a:pt x="43069" y="2777"/>
                  </a:lnTo>
                  <a:cubicBezTo>
                    <a:pt x="40693" y="1713"/>
                    <a:pt x="38203" y="967"/>
                    <a:pt x="35736" y="129"/>
                  </a:cubicBezTo>
                  <a:cubicBezTo>
                    <a:pt x="35480" y="46"/>
                    <a:pt x="35254" y="1"/>
                    <a:pt x="35049" y="1"/>
                  </a:cubicBez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6"/>
            <p:cNvSpPr/>
            <p:nvPr/>
          </p:nvSpPr>
          <p:spPr>
            <a:xfrm>
              <a:off x="3519725" y="1114025"/>
              <a:ext cx="611075" cy="297075"/>
            </a:xfrm>
            <a:custGeom>
              <a:rect b="b" l="l" r="r" t="t"/>
              <a:pathLst>
                <a:path extrusionOk="0" h="11883" w="24443">
                  <a:moveTo>
                    <a:pt x="22064" y="0"/>
                  </a:moveTo>
                  <a:cubicBezTo>
                    <a:pt x="21673" y="0"/>
                    <a:pt x="21319" y="185"/>
                    <a:pt x="20980" y="564"/>
                  </a:cubicBezTo>
                  <a:cubicBezTo>
                    <a:pt x="20052" y="1605"/>
                    <a:pt x="19079" y="2578"/>
                    <a:pt x="18174" y="3642"/>
                  </a:cubicBezTo>
                  <a:cubicBezTo>
                    <a:pt x="16680" y="5407"/>
                    <a:pt x="15028" y="7060"/>
                    <a:pt x="13398" y="8712"/>
                  </a:cubicBezTo>
                  <a:cubicBezTo>
                    <a:pt x="13240" y="8938"/>
                    <a:pt x="12991" y="9096"/>
                    <a:pt x="12742" y="9187"/>
                  </a:cubicBezTo>
                  <a:cubicBezTo>
                    <a:pt x="12629" y="9142"/>
                    <a:pt x="12516" y="9096"/>
                    <a:pt x="12403" y="9029"/>
                  </a:cubicBezTo>
                  <a:cubicBezTo>
                    <a:pt x="9212" y="6562"/>
                    <a:pt x="5975" y="4163"/>
                    <a:pt x="2897" y="1515"/>
                  </a:cubicBezTo>
                  <a:cubicBezTo>
                    <a:pt x="2603" y="1266"/>
                    <a:pt x="2286" y="1017"/>
                    <a:pt x="1969" y="768"/>
                  </a:cubicBezTo>
                  <a:cubicBezTo>
                    <a:pt x="1850" y="664"/>
                    <a:pt x="1702" y="609"/>
                    <a:pt x="1557" y="609"/>
                  </a:cubicBezTo>
                  <a:cubicBezTo>
                    <a:pt x="1481" y="609"/>
                    <a:pt x="1405" y="624"/>
                    <a:pt x="1336" y="655"/>
                  </a:cubicBezTo>
                  <a:cubicBezTo>
                    <a:pt x="906" y="791"/>
                    <a:pt x="498" y="1017"/>
                    <a:pt x="159" y="1311"/>
                  </a:cubicBezTo>
                  <a:cubicBezTo>
                    <a:pt x="23" y="1424"/>
                    <a:pt x="0" y="1628"/>
                    <a:pt x="113" y="1786"/>
                  </a:cubicBezTo>
                  <a:cubicBezTo>
                    <a:pt x="204" y="1945"/>
                    <a:pt x="294" y="2081"/>
                    <a:pt x="408" y="2216"/>
                  </a:cubicBezTo>
                  <a:cubicBezTo>
                    <a:pt x="1947" y="4117"/>
                    <a:pt x="8035" y="8870"/>
                    <a:pt x="11226" y="11314"/>
                  </a:cubicBezTo>
                  <a:cubicBezTo>
                    <a:pt x="11720" y="11697"/>
                    <a:pt x="12303" y="11883"/>
                    <a:pt x="12885" y="11883"/>
                  </a:cubicBezTo>
                  <a:cubicBezTo>
                    <a:pt x="13609" y="11883"/>
                    <a:pt x="14330" y="11595"/>
                    <a:pt x="14870" y="11043"/>
                  </a:cubicBezTo>
                  <a:cubicBezTo>
                    <a:pt x="17902" y="7829"/>
                    <a:pt x="23990" y="1379"/>
                    <a:pt x="24194" y="994"/>
                  </a:cubicBezTo>
                  <a:cubicBezTo>
                    <a:pt x="24443" y="564"/>
                    <a:pt x="23787" y="677"/>
                    <a:pt x="23402" y="474"/>
                  </a:cubicBezTo>
                  <a:cubicBezTo>
                    <a:pt x="23243" y="383"/>
                    <a:pt x="23062" y="315"/>
                    <a:pt x="22904" y="247"/>
                  </a:cubicBezTo>
                  <a:cubicBezTo>
                    <a:pt x="22604" y="84"/>
                    <a:pt x="22326" y="0"/>
                    <a:pt x="22064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6"/>
            <p:cNvSpPr/>
            <p:nvPr/>
          </p:nvSpPr>
          <p:spPr>
            <a:xfrm>
              <a:off x="3124225" y="1912550"/>
              <a:ext cx="922275" cy="667500"/>
            </a:xfrm>
            <a:custGeom>
              <a:rect b="b" l="l" r="r" t="t"/>
              <a:pathLst>
                <a:path extrusionOk="0" h="26700" w="36891">
                  <a:moveTo>
                    <a:pt x="35096" y="0"/>
                  </a:moveTo>
                  <a:cubicBezTo>
                    <a:pt x="34960" y="0"/>
                    <a:pt x="34798" y="6"/>
                    <a:pt x="34605" y="14"/>
                  </a:cubicBezTo>
                  <a:cubicBezTo>
                    <a:pt x="32183" y="104"/>
                    <a:pt x="29762" y="218"/>
                    <a:pt x="27363" y="308"/>
                  </a:cubicBezTo>
                  <a:lnTo>
                    <a:pt x="17970" y="715"/>
                  </a:lnTo>
                  <a:lnTo>
                    <a:pt x="17970" y="738"/>
                  </a:lnTo>
                  <a:cubicBezTo>
                    <a:pt x="15187" y="874"/>
                    <a:pt x="12425" y="987"/>
                    <a:pt x="9642" y="1123"/>
                  </a:cubicBezTo>
                  <a:cubicBezTo>
                    <a:pt x="6700" y="1236"/>
                    <a:pt x="3735" y="1349"/>
                    <a:pt x="793" y="1485"/>
                  </a:cubicBezTo>
                  <a:cubicBezTo>
                    <a:pt x="136" y="1508"/>
                    <a:pt x="0" y="1643"/>
                    <a:pt x="23" y="2300"/>
                  </a:cubicBezTo>
                  <a:cubicBezTo>
                    <a:pt x="68" y="3884"/>
                    <a:pt x="159" y="5446"/>
                    <a:pt x="227" y="7007"/>
                  </a:cubicBezTo>
                  <a:cubicBezTo>
                    <a:pt x="453" y="12416"/>
                    <a:pt x="679" y="17825"/>
                    <a:pt x="928" y="23234"/>
                  </a:cubicBezTo>
                  <a:cubicBezTo>
                    <a:pt x="974" y="24140"/>
                    <a:pt x="1019" y="25022"/>
                    <a:pt x="1087" y="25928"/>
                  </a:cubicBezTo>
                  <a:cubicBezTo>
                    <a:pt x="1128" y="26570"/>
                    <a:pt x="1208" y="26700"/>
                    <a:pt x="1725" y="26700"/>
                  </a:cubicBezTo>
                  <a:cubicBezTo>
                    <a:pt x="1772" y="26700"/>
                    <a:pt x="1824" y="26699"/>
                    <a:pt x="1879" y="26697"/>
                  </a:cubicBezTo>
                  <a:cubicBezTo>
                    <a:pt x="3237" y="26652"/>
                    <a:pt x="4572" y="26584"/>
                    <a:pt x="5907" y="26516"/>
                  </a:cubicBezTo>
                  <a:cubicBezTo>
                    <a:pt x="9981" y="26335"/>
                    <a:pt x="14055" y="26154"/>
                    <a:pt x="18129" y="25973"/>
                  </a:cubicBezTo>
                  <a:cubicBezTo>
                    <a:pt x="23447" y="25746"/>
                    <a:pt x="28766" y="25520"/>
                    <a:pt x="34084" y="25294"/>
                  </a:cubicBezTo>
                  <a:cubicBezTo>
                    <a:pt x="34763" y="25249"/>
                    <a:pt x="35442" y="25226"/>
                    <a:pt x="36099" y="25158"/>
                  </a:cubicBezTo>
                  <a:cubicBezTo>
                    <a:pt x="36800" y="25113"/>
                    <a:pt x="36891" y="25022"/>
                    <a:pt x="36891" y="24366"/>
                  </a:cubicBezTo>
                  <a:cubicBezTo>
                    <a:pt x="36891" y="23868"/>
                    <a:pt x="36868" y="23370"/>
                    <a:pt x="36845" y="22895"/>
                  </a:cubicBezTo>
                  <a:cubicBezTo>
                    <a:pt x="36710" y="19749"/>
                    <a:pt x="36551" y="16626"/>
                    <a:pt x="36393" y="13503"/>
                  </a:cubicBezTo>
                  <a:cubicBezTo>
                    <a:pt x="36212" y="9383"/>
                    <a:pt x="36031" y="5264"/>
                    <a:pt x="35850" y="1145"/>
                  </a:cubicBezTo>
                  <a:cubicBezTo>
                    <a:pt x="35812" y="162"/>
                    <a:pt x="35790" y="0"/>
                    <a:pt x="35096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6"/>
            <p:cNvSpPr/>
            <p:nvPr/>
          </p:nvSpPr>
          <p:spPr>
            <a:xfrm>
              <a:off x="3232850" y="2034775"/>
              <a:ext cx="277275" cy="430525"/>
            </a:xfrm>
            <a:custGeom>
              <a:rect b="b" l="l" r="r" t="t"/>
              <a:pathLst>
                <a:path extrusionOk="0" h="17221" w="11091">
                  <a:moveTo>
                    <a:pt x="7874" y="0"/>
                  </a:moveTo>
                  <a:cubicBezTo>
                    <a:pt x="7784" y="0"/>
                    <a:pt x="7695" y="5"/>
                    <a:pt x="7605" y="13"/>
                  </a:cubicBezTo>
                  <a:cubicBezTo>
                    <a:pt x="5772" y="59"/>
                    <a:pt x="4550" y="466"/>
                    <a:pt x="3373" y="1620"/>
                  </a:cubicBezTo>
                  <a:cubicBezTo>
                    <a:pt x="2196" y="2797"/>
                    <a:pt x="1313" y="4246"/>
                    <a:pt x="816" y="5830"/>
                  </a:cubicBezTo>
                  <a:cubicBezTo>
                    <a:pt x="137" y="8002"/>
                    <a:pt x="69" y="10266"/>
                    <a:pt x="23" y="12506"/>
                  </a:cubicBezTo>
                  <a:cubicBezTo>
                    <a:pt x="23" y="13525"/>
                    <a:pt x="1" y="14543"/>
                    <a:pt x="272" y="15516"/>
                  </a:cubicBezTo>
                  <a:cubicBezTo>
                    <a:pt x="363" y="15833"/>
                    <a:pt x="476" y="16127"/>
                    <a:pt x="635" y="16422"/>
                  </a:cubicBezTo>
                  <a:cubicBezTo>
                    <a:pt x="913" y="16937"/>
                    <a:pt x="1525" y="17221"/>
                    <a:pt x="2166" y="17221"/>
                  </a:cubicBezTo>
                  <a:cubicBezTo>
                    <a:pt x="2567" y="17221"/>
                    <a:pt x="2979" y="17109"/>
                    <a:pt x="3328" y="16874"/>
                  </a:cubicBezTo>
                  <a:cubicBezTo>
                    <a:pt x="4247" y="16284"/>
                    <a:pt x="5334" y="15968"/>
                    <a:pt x="6449" y="15968"/>
                  </a:cubicBezTo>
                  <a:cubicBezTo>
                    <a:pt x="6487" y="15968"/>
                    <a:pt x="6526" y="15968"/>
                    <a:pt x="6564" y="15969"/>
                  </a:cubicBezTo>
                  <a:cubicBezTo>
                    <a:pt x="7105" y="15989"/>
                    <a:pt x="7673" y="16084"/>
                    <a:pt x="8218" y="16084"/>
                  </a:cubicBezTo>
                  <a:cubicBezTo>
                    <a:pt x="8904" y="16084"/>
                    <a:pt x="9555" y="15933"/>
                    <a:pt x="10072" y="15290"/>
                  </a:cubicBezTo>
                  <a:cubicBezTo>
                    <a:pt x="10321" y="14973"/>
                    <a:pt x="10502" y="14588"/>
                    <a:pt x="10547" y="14181"/>
                  </a:cubicBezTo>
                  <a:cubicBezTo>
                    <a:pt x="11091" y="10288"/>
                    <a:pt x="11045" y="6350"/>
                    <a:pt x="10457" y="2480"/>
                  </a:cubicBezTo>
                  <a:cubicBezTo>
                    <a:pt x="10366" y="1779"/>
                    <a:pt x="10208" y="1032"/>
                    <a:pt x="9597" y="534"/>
                  </a:cubicBezTo>
                  <a:cubicBezTo>
                    <a:pt x="9084" y="198"/>
                    <a:pt x="8484" y="0"/>
                    <a:pt x="7874" y="0"/>
                  </a:cubicBezTo>
                  <a:close/>
                </a:path>
              </a:pathLst>
            </a:custGeom>
            <a:solidFill>
              <a:srgbClr val="FFFFFF">
                <a:alpha val="16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6"/>
            <p:cNvSpPr/>
            <p:nvPr/>
          </p:nvSpPr>
          <p:spPr>
            <a:xfrm rot="-1640950">
              <a:off x="3498658" y="2140552"/>
              <a:ext cx="88848" cy="72448"/>
            </a:xfrm>
            <a:custGeom>
              <a:rect b="b" l="l" r="r" t="t"/>
              <a:pathLst>
                <a:path extrusionOk="0" h="2898" w="3554">
                  <a:moveTo>
                    <a:pt x="3056" y="1"/>
                  </a:moveTo>
                  <a:lnTo>
                    <a:pt x="0" y="2490"/>
                  </a:lnTo>
                  <a:lnTo>
                    <a:pt x="521" y="2898"/>
                  </a:lnTo>
                  <a:lnTo>
                    <a:pt x="3554" y="431"/>
                  </a:lnTo>
                  <a:lnTo>
                    <a:pt x="3056" y="1"/>
                  </a:lnTo>
                  <a:close/>
                </a:path>
              </a:pathLst>
            </a:custGeom>
            <a:solidFill>
              <a:srgbClr val="FFFFFF">
                <a:alpha val="16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6"/>
            <p:cNvSpPr/>
            <p:nvPr/>
          </p:nvSpPr>
          <p:spPr>
            <a:xfrm>
              <a:off x="3651550" y="2012450"/>
              <a:ext cx="302725" cy="409600"/>
            </a:xfrm>
            <a:custGeom>
              <a:rect b="b" l="l" r="r" t="t"/>
              <a:pathLst>
                <a:path extrusionOk="0" h="16384" w="12109">
                  <a:moveTo>
                    <a:pt x="3651" y="1"/>
                  </a:moveTo>
                  <a:cubicBezTo>
                    <a:pt x="3300" y="1"/>
                    <a:pt x="2930" y="25"/>
                    <a:pt x="2535" y="69"/>
                  </a:cubicBezTo>
                  <a:cubicBezTo>
                    <a:pt x="1834" y="114"/>
                    <a:pt x="1177" y="408"/>
                    <a:pt x="657" y="884"/>
                  </a:cubicBezTo>
                  <a:cubicBezTo>
                    <a:pt x="114" y="1450"/>
                    <a:pt x="68" y="2219"/>
                    <a:pt x="46" y="2921"/>
                  </a:cubicBezTo>
                  <a:cubicBezTo>
                    <a:pt x="1" y="6836"/>
                    <a:pt x="544" y="10751"/>
                    <a:pt x="1607" y="14531"/>
                  </a:cubicBezTo>
                  <a:cubicBezTo>
                    <a:pt x="1721" y="14916"/>
                    <a:pt x="1947" y="15278"/>
                    <a:pt x="2241" y="15549"/>
                  </a:cubicBezTo>
                  <a:cubicBezTo>
                    <a:pt x="2703" y="15973"/>
                    <a:pt x="3198" y="16110"/>
                    <a:pt x="3709" y="16110"/>
                  </a:cubicBezTo>
                  <a:cubicBezTo>
                    <a:pt x="4398" y="16110"/>
                    <a:pt x="5115" y="15860"/>
                    <a:pt x="5817" y="15730"/>
                  </a:cubicBezTo>
                  <a:cubicBezTo>
                    <a:pt x="6121" y="15682"/>
                    <a:pt x="6428" y="15657"/>
                    <a:pt x="6733" y="15657"/>
                  </a:cubicBezTo>
                  <a:cubicBezTo>
                    <a:pt x="7562" y="15657"/>
                    <a:pt x="8383" y="15836"/>
                    <a:pt x="9144" y="16183"/>
                  </a:cubicBezTo>
                  <a:cubicBezTo>
                    <a:pt x="9423" y="16319"/>
                    <a:pt x="9731" y="16383"/>
                    <a:pt x="10035" y="16383"/>
                  </a:cubicBezTo>
                  <a:cubicBezTo>
                    <a:pt x="10789" y="16383"/>
                    <a:pt x="11521" y="15991"/>
                    <a:pt x="11747" y="15346"/>
                  </a:cubicBezTo>
                  <a:cubicBezTo>
                    <a:pt x="11860" y="15029"/>
                    <a:pt x="11928" y="14735"/>
                    <a:pt x="11973" y="14418"/>
                  </a:cubicBezTo>
                  <a:cubicBezTo>
                    <a:pt x="12109" y="13399"/>
                    <a:pt x="11950" y="12381"/>
                    <a:pt x="11792" y="11385"/>
                  </a:cubicBezTo>
                  <a:cubicBezTo>
                    <a:pt x="11430" y="9190"/>
                    <a:pt x="11068" y="6949"/>
                    <a:pt x="10072" y="4890"/>
                  </a:cubicBezTo>
                  <a:cubicBezTo>
                    <a:pt x="9348" y="3373"/>
                    <a:pt x="8284" y="2083"/>
                    <a:pt x="6971" y="1087"/>
                  </a:cubicBezTo>
                  <a:cubicBezTo>
                    <a:pt x="5927" y="309"/>
                    <a:pt x="4911" y="1"/>
                    <a:pt x="3651" y="1"/>
                  </a:cubicBezTo>
                  <a:close/>
                </a:path>
              </a:pathLst>
            </a:custGeom>
            <a:solidFill>
              <a:srgbClr val="FFFFFF">
                <a:alpha val="16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6"/>
            <p:cNvSpPr/>
            <p:nvPr/>
          </p:nvSpPr>
          <p:spPr>
            <a:xfrm rot="1277825">
              <a:off x="3568973" y="2138476"/>
              <a:ext cx="95099" cy="62824"/>
            </a:xfrm>
            <a:custGeom>
              <a:rect b="b" l="l" r="r" t="t"/>
              <a:pathLst>
                <a:path extrusionOk="0" h="2513" w="3804">
                  <a:moveTo>
                    <a:pt x="454" y="0"/>
                  </a:moveTo>
                  <a:lnTo>
                    <a:pt x="1" y="475"/>
                  </a:lnTo>
                  <a:lnTo>
                    <a:pt x="3350" y="2512"/>
                  </a:lnTo>
                  <a:lnTo>
                    <a:pt x="3803" y="2014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rgbClr val="FFFFFF">
                <a:alpha val="16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6"/>
            <p:cNvSpPr/>
            <p:nvPr/>
          </p:nvSpPr>
          <p:spPr>
            <a:xfrm>
              <a:off x="3551975" y="2086575"/>
              <a:ext cx="44725" cy="26050"/>
            </a:xfrm>
            <a:custGeom>
              <a:rect b="b" l="l" r="r" t="t"/>
              <a:pathLst>
                <a:path extrusionOk="0" h="1042" w="1789">
                  <a:moveTo>
                    <a:pt x="1743" y="1"/>
                  </a:moveTo>
                  <a:lnTo>
                    <a:pt x="0" y="114"/>
                  </a:lnTo>
                  <a:lnTo>
                    <a:pt x="68" y="1042"/>
                  </a:lnTo>
                  <a:lnTo>
                    <a:pt x="1788" y="906"/>
                  </a:lnTo>
                  <a:lnTo>
                    <a:pt x="1743" y="1"/>
                  </a:lnTo>
                  <a:close/>
                </a:path>
              </a:pathLst>
            </a:custGeom>
            <a:solidFill>
              <a:srgbClr val="FFFFFF">
                <a:alpha val="16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6"/>
            <p:cNvSpPr/>
            <p:nvPr/>
          </p:nvSpPr>
          <p:spPr>
            <a:xfrm>
              <a:off x="3548575" y="2040750"/>
              <a:ext cx="45300" cy="25500"/>
            </a:xfrm>
            <a:custGeom>
              <a:rect b="b" l="l" r="r" t="t"/>
              <a:pathLst>
                <a:path extrusionOk="0" h="1020" w="1812">
                  <a:moveTo>
                    <a:pt x="1743" y="1"/>
                  </a:moveTo>
                  <a:lnTo>
                    <a:pt x="1" y="114"/>
                  </a:lnTo>
                  <a:lnTo>
                    <a:pt x="68" y="1019"/>
                  </a:lnTo>
                  <a:lnTo>
                    <a:pt x="1811" y="906"/>
                  </a:lnTo>
                  <a:lnTo>
                    <a:pt x="1743" y="1"/>
                  </a:lnTo>
                  <a:close/>
                </a:path>
              </a:pathLst>
            </a:custGeom>
            <a:solidFill>
              <a:srgbClr val="FFFFFF">
                <a:alpha val="16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6"/>
            <p:cNvSpPr/>
            <p:nvPr/>
          </p:nvSpPr>
          <p:spPr>
            <a:xfrm>
              <a:off x="3545750" y="1998875"/>
              <a:ext cx="44725" cy="25500"/>
            </a:xfrm>
            <a:custGeom>
              <a:rect b="b" l="l" r="r" t="t"/>
              <a:pathLst>
                <a:path extrusionOk="0" h="1020" w="1789">
                  <a:moveTo>
                    <a:pt x="1743" y="1"/>
                  </a:moveTo>
                  <a:lnTo>
                    <a:pt x="0" y="114"/>
                  </a:lnTo>
                  <a:lnTo>
                    <a:pt x="68" y="1019"/>
                  </a:lnTo>
                  <a:lnTo>
                    <a:pt x="1788" y="906"/>
                  </a:lnTo>
                  <a:lnTo>
                    <a:pt x="1743" y="1"/>
                  </a:lnTo>
                  <a:close/>
                </a:path>
              </a:pathLst>
            </a:custGeom>
            <a:solidFill>
              <a:srgbClr val="FFFFFF">
                <a:alpha val="16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6"/>
            <p:cNvSpPr/>
            <p:nvPr/>
          </p:nvSpPr>
          <p:spPr>
            <a:xfrm>
              <a:off x="3708700" y="673225"/>
              <a:ext cx="39625" cy="39050"/>
            </a:xfrm>
            <a:custGeom>
              <a:rect b="b" l="l" r="r" t="t"/>
              <a:pathLst>
                <a:path extrusionOk="0" h="1562" w="1585">
                  <a:moveTo>
                    <a:pt x="770" y="0"/>
                  </a:moveTo>
                  <a:cubicBezTo>
                    <a:pt x="566" y="23"/>
                    <a:pt x="385" y="91"/>
                    <a:pt x="227" y="249"/>
                  </a:cubicBezTo>
                  <a:cubicBezTo>
                    <a:pt x="159" y="317"/>
                    <a:pt x="91" y="407"/>
                    <a:pt x="68" y="498"/>
                  </a:cubicBezTo>
                  <a:cubicBezTo>
                    <a:pt x="23" y="588"/>
                    <a:pt x="0" y="702"/>
                    <a:pt x="23" y="792"/>
                  </a:cubicBezTo>
                  <a:cubicBezTo>
                    <a:pt x="23" y="860"/>
                    <a:pt x="23" y="928"/>
                    <a:pt x="46" y="996"/>
                  </a:cubicBezTo>
                  <a:cubicBezTo>
                    <a:pt x="91" y="1132"/>
                    <a:pt x="159" y="1245"/>
                    <a:pt x="249" y="1358"/>
                  </a:cubicBezTo>
                  <a:cubicBezTo>
                    <a:pt x="317" y="1403"/>
                    <a:pt x="362" y="1426"/>
                    <a:pt x="430" y="1471"/>
                  </a:cubicBezTo>
                  <a:cubicBezTo>
                    <a:pt x="544" y="1539"/>
                    <a:pt x="679" y="1562"/>
                    <a:pt x="815" y="1562"/>
                  </a:cubicBezTo>
                  <a:cubicBezTo>
                    <a:pt x="1245" y="1539"/>
                    <a:pt x="1585" y="1200"/>
                    <a:pt x="1585" y="770"/>
                  </a:cubicBezTo>
                  <a:lnTo>
                    <a:pt x="1562" y="566"/>
                  </a:lnTo>
                  <a:cubicBezTo>
                    <a:pt x="1517" y="430"/>
                    <a:pt x="1449" y="317"/>
                    <a:pt x="1336" y="226"/>
                  </a:cubicBezTo>
                  <a:lnTo>
                    <a:pt x="1177" y="91"/>
                  </a:lnTo>
                  <a:cubicBezTo>
                    <a:pt x="1041" y="23"/>
                    <a:pt x="906" y="0"/>
                    <a:pt x="770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6"/>
            <p:cNvSpPr/>
            <p:nvPr/>
          </p:nvSpPr>
          <p:spPr>
            <a:xfrm>
              <a:off x="3873350" y="667550"/>
              <a:ext cx="39625" cy="39075"/>
            </a:xfrm>
            <a:custGeom>
              <a:rect b="b" l="l" r="r" t="t"/>
              <a:pathLst>
                <a:path extrusionOk="0" h="1563" w="1585">
                  <a:moveTo>
                    <a:pt x="770" y="1"/>
                  </a:moveTo>
                  <a:cubicBezTo>
                    <a:pt x="657" y="1"/>
                    <a:pt x="566" y="23"/>
                    <a:pt x="476" y="69"/>
                  </a:cubicBezTo>
                  <a:cubicBezTo>
                    <a:pt x="385" y="114"/>
                    <a:pt x="295" y="159"/>
                    <a:pt x="227" y="250"/>
                  </a:cubicBezTo>
                  <a:cubicBezTo>
                    <a:pt x="136" y="318"/>
                    <a:pt x="91" y="408"/>
                    <a:pt x="46" y="499"/>
                  </a:cubicBezTo>
                  <a:cubicBezTo>
                    <a:pt x="0" y="589"/>
                    <a:pt x="0" y="702"/>
                    <a:pt x="0" y="793"/>
                  </a:cubicBezTo>
                  <a:cubicBezTo>
                    <a:pt x="0" y="861"/>
                    <a:pt x="23" y="929"/>
                    <a:pt x="23" y="997"/>
                  </a:cubicBezTo>
                  <a:cubicBezTo>
                    <a:pt x="68" y="1132"/>
                    <a:pt x="136" y="1245"/>
                    <a:pt x="249" y="1359"/>
                  </a:cubicBezTo>
                  <a:lnTo>
                    <a:pt x="408" y="1472"/>
                  </a:lnTo>
                  <a:cubicBezTo>
                    <a:pt x="521" y="1540"/>
                    <a:pt x="657" y="1562"/>
                    <a:pt x="792" y="1562"/>
                  </a:cubicBezTo>
                  <a:cubicBezTo>
                    <a:pt x="906" y="1562"/>
                    <a:pt x="996" y="1540"/>
                    <a:pt x="1087" y="1494"/>
                  </a:cubicBezTo>
                  <a:cubicBezTo>
                    <a:pt x="1290" y="1427"/>
                    <a:pt x="1449" y="1268"/>
                    <a:pt x="1517" y="1064"/>
                  </a:cubicBezTo>
                  <a:cubicBezTo>
                    <a:pt x="1562" y="974"/>
                    <a:pt x="1585" y="861"/>
                    <a:pt x="1562" y="770"/>
                  </a:cubicBezTo>
                  <a:cubicBezTo>
                    <a:pt x="1562" y="702"/>
                    <a:pt x="1539" y="634"/>
                    <a:pt x="1539" y="567"/>
                  </a:cubicBezTo>
                  <a:cubicBezTo>
                    <a:pt x="1494" y="431"/>
                    <a:pt x="1426" y="318"/>
                    <a:pt x="1336" y="227"/>
                  </a:cubicBezTo>
                  <a:lnTo>
                    <a:pt x="1155" y="91"/>
                  </a:lnTo>
                  <a:cubicBezTo>
                    <a:pt x="1041" y="23"/>
                    <a:pt x="906" y="1"/>
                    <a:pt x="770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6"/>
            <p:cNvSpPr/>
            <p:nvPr/>
          </p:nvSpPr>
          <p:spPr>
            <a:xfrm>
              <a:off x="3760750" y="798825"/>
              <a:ext cx="113750" cy="55575"/>
            </a:xfrm>
            <a:custGeom>
              <a:rect b="b" l="l" r="r" t="t"/>
              <a:pathLst>
                <a:path extrusionOk="0" h="2223" w="4550">
                  <a:moveTo>
                    <a:pt x="4550" y="0"/>
                  </a:moveTo>
                  <a:cubicBezTo>
                    <a:pt x="4549" y="0"/>
                    <a:pt x="3237" y="792"/>
                    <a:pt x="1924" y="792"/>
                  </a:cubicBezTo>
                  <a:cubicBezTo>
                    <a:pt x="1851" y="798"/>
                    <a:pt x="1777" y="800"/>
                    <a:pt x="1703" y="800"/>
                  </a:cubicBezTo>
                  <a:cubicBezTo>
                    <a:pt x="1117" y="800"/>
                    <a:pt x="523" y="641"/>
                    <a:pt x="1" y="340"/>
                  </a:cubicBezTo>
                  <a:lnTo>
                    <a:pt x="1" y="340"/>
                  </a:lnTo>
                  <a:cubicBezTo>
                    <a:pt x="109" y="1427"/>
                    <a:pt x="1012" y="2222"/>
                    <a:pt x="2087" y="2222"/>
                  </a:cubicBezTo>
                  <a:cubicBezTo>
                    <a:pt x="2131" y="2222"/>
                    <a:pt x="2174" y="2221"/>
                    <a:pt x="2218" y="2218"/>
                  </a:cubicBezTo>
                  <a:cubicBezTo>
                    <a:pt x="2229" y="2218"/>
                    <a:pt x="2239" y="2218"/>
                    <a:pt x="2249" y="2218"/>
                  </a:cubicBezTo>
                  <a:cubicBezTo>
                    <a:pt x="4258" y="2218"/>
                    <a:pt x="4550" y="1"/>
                    <a:pt x="4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6"/>
            <p:cNvSpPr/>
            <p:nvPr/>
          </p:nvSpPr>
          <p:spPr>
            <a:xfrm>
              <a:off x="3771500" y="625175"/>
              <a:ext cx="43600" cy="146300"/>
            </a:xfrm>
            <a:custGeom>
              <a:rect b="b" l="l" r="r" t="t"/>
              <a:pathLst>
                <a:path extrusionOk="0" h="5852" w="1744">
                  <a:moveTo>
                    <a:pt x="980" y="1"/>
                  </a:moveTo>
                  <a:cubicBezTo>
                    <a:pt x="931" y="1"/>
                    <a:pt x="883" y="44"/>
                    <a:pt x="883" y="111"/>
                  </a:cubicBezTo>
                  <a:cubicBezTo>
                    <a:pt x="883" y="813"/>
                    <a:pt x="1064" y="1537"/>
                    <a:pt x="1042" y="2262"/>
                  </a:cubicBezTo>
                  <a:cubicBezTo>
                    <a:pt x="1042" y="2873"/>
                    <a:pt x="906" y="3484"/>
                    <a:pt x="634" y="4049"/>
                  </a:cubicBezTo>
                  <a:cubicBezTo>
                    <a:pt x="453" y="4457"/>
                    <a:pt x="1" y="4842"/>
                    <a:pt x="204" y="5317"/>
                  </a:cubicBezTo>
                  <a:cubicBezTo>
                    <a:pt x="374" y="5724"/>
                    <a:pt x="786" y="5852"/>
                    <a:pt x="1191" y="5852"/>
                  </a:cubicBezTo>
                  <a:cubicBezTo>
                    <a:pt x="1326" y="5852"/>
                    <a:pt x="1460" y="5837"/>
                    <a:pt x="1585" y="5815"/>
                  </a:cubicBezTo>
                  <a:cubicBezTo>
                    <a:pt x="1743" y="5792"/>
                    <a:pt x="1721" y="5588"/>
                    <a:pt x="1585" y="5566"/>
                  </a:cubicBezTo>
                  <a:cubicBezTo>
                    <a:pt x="1245" y="5543"/>
                    <a:pt x="861" y="5588"/>
                    <a:pt x="612" y="5339"/>
                  </a:cubicBezTo>
                  <a:cubicBezTo>
                    <a:pt x="385" y="5091"/>
                    <a:pt x="521" y="4864"/>
                    <a:pt x="679" y="4615"/>
                  </a:cubicBezTo>
                  <a:cubicBezTo>
                    <a:pt x="951" y="4208"/>
                    <a:pt x="1132" y="3778"/>
                    <a:pt x="1245" y="3303"/>
                  </a:cubicBezTo>
                  <a:cubicBezTo>
                    <a:pt x="1336" y="2805"/>
                    <a:pt x="1381" y="2307"/>
                    <a:pt x="1336" y="1786"/>
                  </a:cubicBezTo>
                  <a:cubicBezTo>
                    <a:pt x="1313" y="1198"/>
                    <a:pt x="1223" y="632"/>
                    <a:pt x="1064" y="66"/>
                  </a:cubicBezTo>
                  <a:cubicBezTo>
                    <a:pt x="1046" y="21"/>
                    <a:pt x="1013" y="1"/>
                    <a:pt x="980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6"/>
            <p:cNvSpPr/>
            <p:nvPr/>
          </p:nvSpPr>
          <p:spPr>
            <a:xfrm>
              <a:off x="3553675" y="628525"/>
              <a:ext cx="499050" cy="119975"/>
            </a:xfrm>
            <a:custGeom>
              <a:rect b="b" l="l" r="r" t="t"/>
              <a:pathLst>
                <a:path extrusionOk="0" h="4799" w="19962">
                  <a:moveTo>
                    <a:pt x="15164" y="837"/>
                  </a:moveTo>
                  <a:lnTo>
                    <a:pt x="15164" y="860"/>
                  </a:lnTo>
                  <a:lnTo>
                    <a:pt x="17201" y="860"/>
                  </a:lnTo>
                  <a:cubicBezTo>
                    <a:pt x="17449" y="860"/>
                    <a:pt x="17631" y="1041"/>
                    <a:pt x="17653" y="1290"/>
                  </a:cubicBezTo>
                  <a:cubicBezTo>
                    <a:pt x="17653" y="1426"/>
                    <a:pt x="17676" y="1562"/>
                    <a:pt x="17676" y="1675"/>
                  </a:cubicBezTo>
                  <a:cubicBezTo>
                    <a:pt x="17721" y="3463"/>
                    <a:pt x="17721" y="3463"/>
                    <a:pt x="15933" y="3508"/>
                  </a:cubicBezTo>
                  <a:cubicBezTo>
                    <a:pt x="15182" y="3526"/>
                    <a:pt x="14447" y="3560"/>
                    <a:pt x="13714" y="3560"/>
                  </a:cubicBezTo>
                  <a:cubicBezTo>
                    <a:pt x="13540" y="3560"/>
                    <a:pt x="13368" y="3558"/>
                    <a:pt x="13195" y="3553"/>
                  </a:cubicBezTo>
                  <a:cubicBezTo>
                    <a:pt x="12470" y="3531"/>
                    <a:pt x="12357" y="3395"/>
                    <a:pt x="12335" y="2648"/>
                  </a:cubicBezTo>
                  <a:cubicBezTo>
                    <a:pt x="12312" y="815"/>
                    <a:pt x="12199" y="860"/>
                    <a:pt x="14077" y="837"/>
                  </a:cubicBezTo>
                  <a:close/>
                  <a:moveTo>
                    <a:pt x="6212" y="1275"/>
                  </a:moveTo>
                  <a:cubicBezTo>
                    <a:pt x="6648" y="1275"/>
                    <a:pt x="7083" y="1281"/>
                    <a:pt x="7514" y="1290"/>
                  </a:cubicBezTo>
                  <a:cubicBezTo>
                    <a:pt x="7944" y="1290"/>
                    <a:pt x="8080" y="1426"/>
                    <a:pt x="8148" y="1811"/>
                  </a:cubicBezTo>
                  <a:cubicBezTo>
                    <a:pt x="8193" y="1992"/>
                    <a:pt x="8216" y="2173"/>
                    <a:pt x="8238" y="2354"/>
                  </a:cubicBezTo>
                  <a:cubicBezTo>
                    <a:pt x="8374" y="3712"/>
                    <a:pt x="8216" y="3870"/>
                    <a:pt x="6790" y="3938"/>
                  </a:cubicBezTo>
                  <a:cubicBezTo>
                    <a:pt x="6609" y="3946"/>
                    <a:pt x="6428" y="3948"/>
                    <a:pt x="6247" y="3948"/>
                  </a:cubicBezTo>
                  <a:cubicBezTo>
                    <a:pt x="5885" y="3948"/>
                    <a:pt x="5522" y="3938"/>
                    <a:pt x="5160" y="3938"/>
                  </a:cubicBezTo>
                  <a:cubicBezTo>
                    <a:pt x="4768" y="3938"/>
                    <a:pt x="4376" y="3948"/>
                    <a:pt x="3983" y="3948"/>
                  </a:cubicBezTo>
                  <a:cubicBezTo>
                    <a:pt x="3787" y="3948"/>
                    <a:pt x="3591" y="3946"/>
                    <a:pt x="3395" y="3938"/>
                  </a:cubicBezTo>
                  <a:cubicBezTo>
                    <a:pt x="2897" y="3915"/>
                    <a:pt x="2693" y="3757"/>
                    <a:pt x="2671" y="3304"/>
                  </a:cubicBezTo>
                  <a:cubicBezTo>
                    <a:pt x="2603" y="1494"/>
                    <a:pt x="2422" y="1358"/>
                    <a:pt x="4368" y="1313"/>
                  </a:cubicBezTo>
                  <a:cubicBezTo>
                    <a:pt x="4978" y="1286"/>
                    <a:pt x="5596" y="1275"/>
                    <a:pt x="6212" y="1275"/>
                  </a:cubicBezTo>
                  <a:close/>
                  <a:moveTo>
                    <a:pt x="13376" y="0"/>
                  </a:moveTo>
                  <a:cubicBezTo>
                    <a:pt x="13014" y="0"/>
                    <a:pt x="12652" y="45"/>
                    <a:pt x="12289" y="91"/>
                  </a:cubicBezTo>
                  <a:cubicBezTo>
                    <a:pt x="11905" y="136"/>
                    <a:pt x="11588" y="294"/>
                    <a:pt x="11497" y="702"/>
                  </a:cubicBezTo>
                  <a:cubicBezTo>
                    <a:pt x="11457" y="1044"/>
                    <a:pt x="11184" y="1279"/>
                    <a:pt x="10853" y="1279"/>
                  </a:cubicBezTo>
                  <a:cubicBezTo>
                    <a:pt x="10812" y="1279"/>
                    <a:pt x="10770" y="1275"/>
                    <a:pt x="10728" y="1267"/>
                  </a:cubicBezTo>
                  <a:cubicBezTo>
                    <a:pt x="10411" y="1267"/>
                    <a:pt x="10094" y="1290"/>
                    <a:pt x="9777" y="1290"/>
                  </a:cubicBezTo>
                  <a:cubicBezTo>
                    <a:pt x="9712" y="1294"/>
                    <a:pt x="9648" y="1296"/>
                    <a:pt x="9586" y="1296"/>
                  </a:cubicBezTo>
                  <a:cubicBezTo>
                    <a:pt x="9240" y="1296"/>
                    <a:pt x="8947" y="1221"/>
                    <a:pt x="8736" y="837"/>
                  </a:cubicBezTo>
                  <a:cubicBezTo>
                    <a:pt x="8568" y="585"/>
                    <a:pt x="8283" y="450"/>
                    <a:pt x="7990" y="450"/>
                  </a:cubicBezTo>
                  <a:cubicBezTo>
                    <a:pt x="7967" y="450"/>
                    <a:pt x="7944" y="451"/>
                    <a:pt x="7921" y="453"/>
                  </a:cubicBezTo>
                  <a:cubicBezTo>
                    <a:pt x="7420" y="438"/>
                    <a:pt x="6918" y="431"/>
                    <a:pt x="6417" y="431"/>
                  </a:cubicBezTo>
                  <a:cubicBezTo>
                    <a:pt x="5334" y="431"/>
                    <a:pt x="4251" y="466"/>
                    <a:pt x="3169" y="543"/>
                  </a:cubicBezTo>
                  <a:cubicBezTo>
                    <a:pt x="2716" y="589"/>
                    <a:pt x="2241" y="656"/>
                    <a:pt x="1969" y="1064"/>
                  </a:cubicBezTo>
                  <a:cubicBezTo>
                    <a:pt x="1780" y="1317"/>
                    <a:pt x="1568" y="1393"/>
                    <a:pt x="1327" y="1393"/>
                  </a:cubicBezTo>
                  <a:cubicBezTo>
                    <a:pt x="1222" y="1393"/>
                    <a:pt x="1112" y="1379"/>
                    <a:pt x="996" y="1358"/>
                  </a:cubicBezTo>
                  <a:cubicBezTo>
                    <a:pt x="892" y="1320"/>
                    <a:pt x="780" y="1302"/>
                    <a:pt x="667" y="1302"/>
                  </a:cubicBezTo>
                  <a:cubicBezTo>
                    <a:pt x="509" y="1302"/>
                    <a:pt x="349" y="1337"/>
                    <a:pt x="204" y="1403"/>
                  </a:cubicBezTo>
                  <a:cubicBezTo>
                    <a:pt x="113" y="1494"/>
                    <a:pt x="45" y="1607"/>
                    <a:pt x="0" y="1720"/>
                  </a:cubicBezTo>
                  <a:cubicBezTo>
                    <a:pt x="0" y="1788"/>
                    <a:pt x="68" y="1901"/>
                    <a:pt x="136" y="1946"/>
                  </a:cubicBezTo>
                  <a:cubicBezTo>
                    <a:pt x="227" y="2037"/>
                    <a:pt x="340" y="2105"/>
                    <a:pt x="475" y="2128"/>
                  </a:cubicBezTo>
                  <a:cubicBezTo>
                    <a:pt x="1403" y="2173"/>
                    <a:pt x="1833" y="2512"/>
                    <a:pt x="1833" y="3531"/>
                  </a:cubicBezTo>
                  <a:cubicBezTo>
                    <a:pt x="1811" y="4368"/>
                    <a:pt x="2263" y="4708"/>
                    <a:pt x="3123" y="4775"/>
                  </a:cubicBezTo>
                  <a:cubicBezTo>
                    <a:pt x="3365" y="4783"/>
                    <a:pt x="3606" y="4786"/>
                    <a:pt x="3848" y="4786"/>
                  </a:cubicBezTo>
                  <a:cubicBezTo>
                    <a:pt x="4330" y="4786"/>
                    <a:pt x="4813" y="4775"/>
                    <a:pt x="5296" y="4775"/>
                  </a:cubicBezTo>
                  <a:lnTo>
                    <a:pt x="5296" y="4798"/>
                  </a:lnTo>
                  <a:lnTo>
                    <a:pt x="6111" y="4798"/>
                  </a:lnTo>
                  <a:cubicBezTo>
                    <a:pt x="6745" y="4753"/>
                    <a:pt x="7378" y="4753"/>
                    <a:pt x="8012" y="4662"/>
                  </a:cubicBezTo>
                  <a:cubicBezTo>
                    <a:pt x="8578" y="4640"/>
                    <a:pt x="9030" y="4187"/>
                    <a:pt x="9076" y="3621"/>
                  </a:cubicBezTo>
                  <a:cubicBezTo>
                    <a:pt x="9098" y="3485"/>
                    <a:pt x="9121" y="3372"/>
                    <a:pt x="9121" y="3236"/>
                  </a:cubicBezTo>
                  <a:cubicBezTo>
                    <a:pt x="9121" y="2467"/>
                    <a:pt x="9098" y="2376"/>
                    <a:pt x="10094" y="2354"/>
                  </a:cubicBezTo>
                  <a:cubicBezTo>
                    <a:pt x="10411" y="2354"/>
                    <a:pt x="10728" y="2354"/>
                    <a:pt x="11045" y="2376"/>
                  </a:cubicBezTo>
                  <a:cubicBezTo>
                    <a:pt x="11226" y="2376"/>
                    <a:pt x="11384" y="2512"/>
                    <a:pt x="11407" y="2693"/>
                  </a:cubicBezTo>
                  <a:cubicBezTo>
                    <a:pt x="11475" y="2920"/>
                    <a:pt x="11497" y="3146"/>
                    <a:pt x="11520" y="3350"/>
                  </a:cubicBezTo>
                  <a:cubicBezTo>
                    <a:pt x="11610" y="3983"/>
                    <a:pt x="11973" y="4278"/>
                    <a:pt x="12606" y="4368"/>
                  </a:cubicBezTo>
                  <a:cubicBezTo>
                    <a:pt x="13085" y="4428"/>
                    <a:pt x="13563" y="4451"/>
                    <a:pt x="14041" y="4451"/>
                  </a:cubicBezTo>
                  <a:cubicBezTo>
                    <a:pt x="15192" y="4451"/>
                    <a:pt x="16344" y="4319"/>
                    <a:pt x="17495" y="4255"/>
                  </a:cubicBezTo>
                  <a:cubicBezTo>
                    <a:pt x="18015" y="4232"/>
                    <a:pt x="18445" y="3825"/>
                    <a:pt x="18468" y="3304"/>
                  </a:cubicBezTo>
                  <a:cubicBezTo>
                    <a:pt x="18513" y="2942"/>
                    <a:pt x="18536" y="2580"/>
                    <a:pt x="18536" y="2241"/>
                  </a:cubicBezTo>
                  <a:cubicBezTo>
                    <a:pt x="18513" y="1856"/>
                    <a:pt x="18717" y="1516"/>
                    <a:pt x="19056" y="1358"/>
                  </a:cubicBezTo>
                  <a:cubicBezTo>
                    <a:pt x="19373" y="1200"/>
                    <a:pt x="19735" y="1086"/>
                    <a:pt x="19916" y="747"/>
                  </a:cubicBezTo>
                  <a:cubicBezTo>
                    <a:pt x="19962" y="634"/>
                    <a:pt x="19962" y="498"/>
                    <a:pt x="19916" y="385"/>
                  </a:cubicBezTo>
                  <a:cubicBezTo>
                    <a:pt x="19894" y="317"/>
                    <a:pt x="19781" y="272"/>
                    <a:pt x="19690" y="249"/>
                  </a:cubicBezTo>
                  <a:cubicBezTo>
                    <a:pt x="19643" y="235"/>
                    <a:pt x="19597" y="229"/>
                    <a:pt x="19553" y="229"/>
                  </a:cubicBezTo>
                  <a:cubicBezTo>
                    <a:pt x="19265" y="229"/>
                    <a:pt x="19034" y="483"/>
                    <a:pt x="18755" y="483"/>
                  </a:cubicBezTo>
                  <a:cubicBezTo>
                    <a:pt x="18727" y="483"/>
                    <a:pt x="18700" y="481"/>
                    <a:pt x="18672" y="475"/>
                  </a:cubicBezTo>
                  <a:cubicBezTo>
                    <a:pt x="18341" y="409"/>
                    <a:pt x="18140" y="22"/>
                    <a:pt x="17754" y="22"/>
                  </a:cubicBezTo>
                  <a:cubicBezTo>
                    <a:pt x="17743" y="22"/>
                    <a:pt x="17732" y="22"/>
                    <a:pt x="17721" y="23"/>
                  </a:cubicBezTo>
                  <a:cubicBezTo>
                    <a:pt x="17685" y="27"/>
                    <a:pt x="17649" y="29"/>
                    <a:pt x="17612" y="29"/>
                  </a:cubicBezTo>
                  <a:cubicBezTo>
                    <a:pt x="17468" y="29"/>
                    <a:pt x="17323" y="0"/>
                    <a:pt x="17178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6"/>
            <p:cNvSpPr/>
            <p:nvPr/>
          </p:nvSpPr>
          <p:spPr>
            <a:xfrm>
              <a:off x="2957325" y="2137650"/>
              <a:ext cx="286300" cy="262050"/>
            </a:xfrm>
            <a:custGeom>
              <a:rect b="b" l="l" r="r" t="t"/>
              <a:pathLst>
                <a:path extrusionOk="0" h="10482" w="11452">
                  <a:moveTo>
                    <a:pt x="3915" y="1"/>
                  </a:moveTo>
                  <a:cubicBezTo>
                    <a:pt x="3285" y="1"/>
                    <a:pt x="2782" y="67"/>
                    <a:pt x="2512" y="221"/>
                  </a:cubicBezTo>
                  <a:cubicBezTo>
                    <a:pt x="1018" y="1081"/>
                    <a:pt x="0" y="9817"/>
                    <a:pt x="837" y="10224"/>
                  </a:cubicBezTo>
                  <a:cubicBezTo>
                    <a:pt x="1189" y="10405"/>
                    <a:pt x="2269" y="10482"/>
                    <a:pt x="3447" y="10482"/>
                  </a:cubicBezTo>
                  <a:cubicBezTo>
                    <a:pt x="5076" y="10482"/>
                    <a:pt x="6891" y="10335"/>
                    <a:pt x="7220" y="10111"/>
                  </a:cubicBezTo>
                  <a:cubicBezTo>
                    <a:pt x="7604" y="9885"/>
                    <a:pt x="7899" y="9545"/>
                    <a:pt x="8057" y="9138"/>
                  </a:cubicBezTo>
                  <a:cubicBezTo>
                    <a:pt x="8193" y="8821"/>
                    <a:pt x="8261" y="8459"/>
                    <a:pt x="8261" y="8097"/>
                  </a:cubicBezTo>
                  <a:cubicBezTo>
                    <a:pt x="9098" y="7780"/>
                    <a:pt x="9596" y="7350"/>
                    <a:pt x="9460" y="6037"/>
                  </a:cubicBezTo>
                  <a:cubicBezTo>
                    <a:pt x="9732" y="5992"/>
                    <a:pt x="10003" y="5879"/>
                    <a:pt x="10252" y="5721"/>
                  </a:cubicBezTo>
                  <a:cubicBezTo>
                    <a:pt x="11339" y="5019"/>
                    <a:pt x="10569" y="3887"/>
                    <a:pt x="10569" y="3887"/>
                  </a:cubicBezTo>
                  <a:cubicBezTo>
                    <a:pt x="10728" y="3729"/>
                    <a:pt x="10863" y="3548"/>
                    <a:pt x="10954" y="3344"/>
                  </a:cubicBezTo>
                  <a:cubicBezTo>
                    <a:pt x="11248" y="2824"/>
                    <a:pt x="11452" y="2032"/>
                    <a:pt x="10524" y="1443"/>
                  </a:cubicBezTo>
                  <a:cubicBezTo>
                    <a:pt x="9397" y="715"/>
                    <a:pt x="5974" y="1"/>
                    <a:pt x="3915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6"/>
            <p:cNvSpPr/>
            <p:nvPr/>
          </p:nvSpPr>
          <p:spPr>
            <a:xfrm>
              <a:off x="3031425" y="2191075"/>
              <a:ext cx="199750" cy="43775"/>
            </a:xfrm>
            <a:custGeom>
              <a:rect b="b" l="l" r="r" t="t"/>
              <a:pathLst>
                <a:path extrusionOk="0" h="1751" w="7990">
                  <a:moveTo>
                    <a:pt x="4133" y="1"/>
                  </a:moveTo>
                  <a:cubicBezTo>
                    <a:pt x="4030" y="1"/>
                    <a:pt x="3928" y="3"/>
                    <a:pt x="3826" y="8"/>
                  </a:cubicBezTo>
                  <a:cubicBezTo>
                    <a:pt x="2739" y="121"/>
                    <a:pt x="91" y="755"/>
                    <a:pt x="1" y="755"/>
                  </a:cubicBezTo>
                  <a:cubicBezTo>
                    <a:pt x="114" y="755"/>
                    <a:pt x="4391" y="823"/>
                    <a:pt x="5297" y="981"/>
                  </a:cubicBezTo>
                  <a:cubicBezTo>
                    <a:pt x="6225" y="1162"/>
                    <a:pt x="7266" y="1434"/>
                    <a:pt x="7605" y="1750"/>
                  </a:cubicBezTo>
                  <a:cubicBezTo>
                    <a:pt x="7764" y="1592"/>
                    <a:pt x="7899" y="1411"/>
                    <a:pt x="7990" y="1207"/>
                  </a:cubicBezTo>
                  <a:cubicBezTo>
                    <a:pt x="6873" y="427"/>
                    <a:pt x="5520" y="1"/>
                    <a:pt x="4133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6"/>
            <p:cNvSpPr/>
            <p:nvPr/>
          </p:nvSpPr>
          <p:spPr>
            <a:xfrm>
              <a:off x="3043325" y="2262025"/>
              <a:ext cx="170325" cy="26575"/>
            </a:xfrm>
            <a:custGeom>
              <a:rect b="b" l="l" r="r" t="t"/>
              <a:pathLst>
                <a:path extrusionOk="0" h="1063" w="6813">
                  <a:moveTo>
                    <a:pt x="3980" y="1"/>
                  </a:moveTo>
                  <a:cubicBezTo>
                    <a:pt x="2336" y="1"/>
                    <a:pt x="77" y="681"/>
                    <a:pt x="0" y="700"/>
                  </a:cubicBezTo>
                  <a:lnTo>
                    <a:pt x="6020" y="1062"/>
                  </a:lnTo>
                  <a:cubicBezTo>
                    <a:pt x="6292" y="1017"/>
                    <a:pt x="6563" y="904"/>
                    <a:pt x="6812" y="746"/>
                  </a:cubicBezTo>
                  <a:cubicBezTo>
                    <a:pt x="6156" y="429"/>
                    <a:pt x="5454" y="202"/>
                    <a:pt x="4753" y="67"/>
                  </a:cubicBezTo>
                  <a:cubicBezTo>
                    <a:pt x="4522" y="21"/>
                    <a:pt x="4260" y="1"/>
                    <a:pt x="3980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6"/>
            <p:cNvSpPr/>
            <p:nvPr/>
          </p:nvSpPr>
          <p:spPr>
            <a:xfrm>
              <a:off x="3056325" y="2340075"/>
              <a:ext cx="107525" cy="26100"/>
            </a:xfrm>
            <a:custGeom>
              <a:rect b="b" l="l" r="r" t="t"/>
              <a:pathLst>
                <a:path extrusionOk="0" h="1044" w="4301">
                  <a:moveTo>
                    <a:pt x="4301" y="0"/>
                  </a:moveTo>
                  <a:lnTo>
                    <a:pt x="1" y="407"/>
                  </a:lnTo>
                  <a:cubicBezTo>
                    <a:pt x="1" y="407"/>
                    <a:pt x="2375" y="1043"/>
                    <a:pt x="3964" y="1043"/>
                  </a:cubicBezTo>
                  <a:cubicBezTo>
                    <a:pt x="4016" y="1043"/>
                    <a:pt x="4069" y="1043"/>
                    <a:pt x="4120" y="1041"/>
                  </a:cubicBezTo>
                  <a:cubicBezTo>
                    <a:pt x="4233" y="702"/>
                    <a:pt x="4301" y="362"/>
                    <a:pt x="4301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6"/>
            <p:cNvSpPr/>
            <p:nvPr/>
          </p:nvSpPr>
          <p:spPr>
            <a:xfrm>
              <a:off x="3927100" y="1510600"/>
              <a:ext cx="200325" cy="229950"/>
            </a:xfrm>
            <a:custGeom>
              <a:rect b="b" l="l" r="r" t="t"/>
              <a:pathLst>
                <a:path extrusionOk="0" h="9198" w="8013">
                  <a:moveTo>
                    <a:pt x="0" y="0"/>
                  </a:moveTo>
                  <a:lnTo>
                    <a:pt x="0" y="6405"/>
                  </a:lnTo>
                  <a:cubicBezTo>
                    <a:pt x="0" y="6405"/>
                    <a:pt x="181" y="8284"/>
                    <a:pt x="2671" y="8985"/>
                  </a:cubicBezTo>
                  <a:cubicBezTo>
                    <a:pt x="3176" y="9132"/>
                    <a:pt x="3674" y="9197"/>
                    <a:pt x="4150" y="9197"/>
                  </a:cubicBezTo>
                  <a:cubicBezTo>
                    <a:pt x="6021" y="9197"/>
                    <a:pt x="7542" y="8194"/>
                    <a:pt x="7740" y="7220"/>
                  </a:cubicBezTo>
                  <a:cubicBezTo>
                    <a:pt x="8012" y="5885"/>
                    <a:pt x="7854" y="295"/>
                    <a:pt x="7831" y="18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6"/>
            <p:cNvSpPr/>
            <p:nvPr/>
          </p:nvSpPr>
          <p:spPr>
            <a:xfrm>
              <a:off x="3819025" y="3178025"/>
              <a:ext cx="475875" cy="213875"/>
            </a:xfrm>
            <a:custGeom>
              <a:rect b="b" l="l" r="r" t="t"/>
              <a:pathLst>
                <a:path extrusionOk="0" h="8555" w="19035">
                  <a:moveTo>
                    <a:pt x="18287" y="0"/>
                  </a:moveTo>
                  <a:cubicBezTo>
                    <a:pt x="18197" y="23"/>
                    <a:pt x="18106" y="23"/>
                    <a:pt x="18016" y="23"/>
                  </a:cubicBezTo>
                  <a:cubicBezTo>
                    <a:pt x="15820" y="204"/>
                    <a:pt x="13625" y="362"/>
                    <a:pt x="11430" y="521"/>
                  </a:cubicBezTo>
                  <a:cubicBezTo>
                    <a:pt x="9642" y="656"/>
                    <a:pt x="7854" y="815"/>
                    <a:pt x="6089" y="973"/>
                  </a:cubicBezTo>
                  <a:cubicBezTo>
                    <a:pt x="4979" y="1067"/>
                    <a:pt x="3859" y="1118"/>
                    <a:pt x="2743" y="1118"/>
                  </a:cubicBezTo>
                  <a:cubicBezTo>
                    <a:pt x="2242" y="1118"/>
                    <a:pt x="1743" y="1107"/>
                    <a:pt x="1245" y="1086"/>
                  </a:cubicBezTo>
                  <a:cubicBezTo>
                    <a:pt x="974" y="1086"/>
                    <a:pt x="521" y="1064"/>
                    <a:pt x="1" y="1041"/>
                  </a:cubicBezTo>
                  <a:lnTo>
                    <a:pt x="1" y="1041"/>
                  </a:lnTo>
                  <a:lnTo>
                    <a:pt x="680" y="8555"/>
                  </a:lnTo>
                  <a:lnTo>
                    <a:pt x="19034" y="8555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6"/>
            <p:cNvSpPr/>
            <p:nvPr/>
          </p:nvSpPr>
          <p:spPr>
            <a:xfrm>
              <a:off x="3295100" y="3167275"/>
              <a:ext cx="464550" cy="224625"/>
            </a:xfrm>
            <a:custGeom>
              <a:rect b="b" l="l" r="r" t="t"/>
              <a:pathLst>
                <a:path extrusionOk="0" h="8985" w="18582">
                  <a:moveTo>
                    <a:pt x="0" y="0"/>
                  </a:moveTo>
                  <a:lnTo>
                    <a:pt x="204" y="8985"/>
                  </a:lnTo>
                  <a:lnTo>
                    <a:pt x="18581" y="8985"/>
                  </a:lnTo>
                  <a:lnTo>
                    <a:pt x="18400" y="1335"/>
                  </a:lnTo>
                  <a:cubicBezTo>
                    <a:pt x="17721" y="1313"/>
                    <a:pt x="17155" y="1290"/>
                    <a:pt x="16929" y="1267"/>
                  </a:cubicBezTo>
                  <a:cubicBezTo>
                    <a:pt x="15368" y="1222"/>
                    <a:pt x="13806" y="1200"/>
                    <a:pt x="12222" y="1109"/>
                  </a:cubicBezTo>
                  <a:cubicBezTo>
                    <a:pt x="10117" y="1018"/>
                    <a:pt x="8035" y="860"/>
                    <a:pt x="5930" y="724"/>
                  </a:cubicBezTo>
                  <a:cubicBezTo>
                    <a:pt x="3938" y="588"/>
                    <a:pt x="1969" y="340"/>
                    <a:pt x="0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7"/>
          <p:cNvSpPr txBox="1"/>
          <p:nvPr>
            <p:ph type="title"/>
          </p:nvPr>
        </p:nvSpPr>
        <p:spPr>
          <a:xfrm>
            <a:off x="720000" y="2352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HCP </a:t>
            </a:r>
            <a:r>
              <a:rPr b="1" lang="en"/>
              <a:t>Data Description</a:t>
            </a:r>
            <a:endParaRPr b="1"/>
          </a:p>
        </p:txBody>
      </p:sp>
      <p:sp>
        <p:nvSpPr>
          <p:cNvPr id="502" name="Google Shape;502;p37"/>
          <p:cNvSpPr txBox="1"/>
          <p:nvPr>
            <p:ph idx="1" type="subTitle"/>
          </p:nvPr>
        </p:nvSpPr>
        <p:spPr>
          <a:xfrm>
            <a:off x="720078" y="1549800"/>
            <a:ext cx="2032500" cy="2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Brand Rx</a:t>
            </a:r>
            <a:endParaRPr b="1"/>
          </a:p>
        </p:txBody>
      </p:sp>
      <p:sp>
        <p:nvSpPr>
          <p:cNvPr id="503" name="Google Shape;503;p37"/>
          <p:cNvSpPr txBox="1"/>
          <p:nvPr>
            <p:ph idx="2" type="subTitle"/>
          </p:nvPr>
        </p:nvSpPr>
        <p:spPr>
          <a:xfrm>
            <a:off x="720000" y="1781263"/>
            <a:ext cx="2032500" cy="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Prescriptions for the brand medicine written by the HCP during that week</a:t>
            </a:r>
            <a:endParaRPr/>
          </a:p>
        </p:txBody>
      </p:sp>
      <p:sp>
        <p:nvSpPr>
          <p:cNvPr id="504" name="Google Shape;504;p37"/>
          <p:cNvSpPr txBox="1"/>
          <p:nvPr>
            <p:ph idx="3" type="subTitle"/>
          </p:nvPr>
        </p:nvSpPr>
        <p:spPr>
          <a:xfrm>
            <a:off x="720078" y="2676149"/>
            <a:ext cx="2032500" cy="2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Market Rx</a:t>
            </a:r>
            <a:endParaRPr b="1"/>
          </a:p>
        </p:txBody>
      </p:sp>
      <p:sp>
        <p:nvSpPr>
          <p:cNvPr id="505" name="Google Shape;505;p37"/>
          <p:cNvSpPr txBox="1"/>
          <p:nvPr>
            <p:ph idx="4" type="subTitle"/>
          </p:nvPr>
        </p:nvSpPr>
        <p:spPr>
          <a:xfrm>
            <a:off x="720000" y="2907762"/>
            <a:ext cx="2032500" cy="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Prescriptions for all Skin Disease market medications written that week by HCPs</a:t>
            </a:r>
            <a:endParaRPr/>
          </a:p>
        </p:txBody>
      </p:sp>
      <p:sp>
        <p:nvSpPr>
          <p:cNvPr id="506" name="Google Shape;506;p37"/>
          <p:cNvSpPr txBox="1"/>
          <p:nvPr>
            <p:ph idx="5" type="subTitle"/>
          </p:nvPr>
        </p:nvSpPr>
        <p:spPr>
          <a:xfrm>
            <a:off x="720078" y="3802497"/>
            <a:ext cx="2032500" cy="2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Sales Rep Calls</a:t>
            </a:r>
            <a:endParaRPr b="1"/>
          </a:p>
        </p:txBody>
      </p:sp>
      <p:sp>
        <p:nvSpPr>
          <p:cNvPr id="507" name="Google Shape;507;p37"/>
          <p:cNvSpPr txBox="1"/>
          <p:nvPr>
            <p:ph idx="6" type="subTitle"/>
          </p:nvPr>
        </p:nvSpPr>
        <p:spPr>
          <a:xfrm>
            <a:off x="720000" y="4034123"/>
            <a:ext cx="2032500" cy="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Whether the HCP received a call from the salesperson during that week</a:t>
            </a:r>
            <a:endParaRPr/>
          </a:p>
        </p:txBody>
      </p:sp>
      <p:sp>
        <p:nvSpPr>
          <p:cNvPr id="508" name="Google Shape;508;p37"/>
          <p:cNvSpPr txBox="1"/>
          <p:nvPr>
            <p:ph idx="7" type="subTitle"/>
          </p:nvPr>
        </p:nvSpPr>
        <p:spPr>
          <a:xfrm>
            <a:off x="6391500" y="559200"/>
            <a:ext cx="2032500" cy="2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Samples Dropped</a:t>
            </a:r>
            <a:endParaRPr b="1"/>
          </a:p>
        </p:txBody>
      </p:sp>
      <p:sp>
        <p:nvSpPr>
          <p:cNvPr id="509" name="Google Shape;509;p37"/>
          <p:cNvSpPr txBox="1"/>
          <p:nvPr>
            <p:ph idx="8" type="subTitle"/>
          </p:nvPr>
        </p:nvSpPr>
        <p:spPr>
          <a:xfrm>
            <a:off x="6391500" y="795226"/>
            <a:ext cx="2032500" cy="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</a:t>
            </a:r>
            <a:r>
              <a:rPr lang="en"/>
              <a:t>Brand drug samples received by the HCP in that week</a:t>
            </a:r>
            <a:endParaRPr/>
          </a:p>
        </p:txBody>
      </p:sp>
      <p:sp>
        <p:nvSpPr>
          <p:cNvPr id="510" name="Google Shape;510;p37"/>
          <p:cNvSpPr txBox="1"/>
          <p:nvPr>
            <p:ph idx="9" type="subTitle"/>
          </p:nvPr>
        </p:nvSpPr>
        <p:spPr>
          <a:xfrm>
            <a:off x="6391500" y="2676149"/>
            <a:ext cx="2032500" cy="2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Physician Segment</a:t>
            </a:r>
            <a:endParaRPr b="1"/>
          </a:p>
        </p:txBody>
      </p:sp>
      <p:sp>
        <p:nvSpPr>
          <p:cNvPr id="511" name="Google Shape;511;p37"/>
          <p:cNvSpPr txBox="1"/>
          <p:nvPr>
            <p:ph idx="13" type="subTitle"/>
          </p:nvPr>
        </p:nvSpPr>
        <p:spPr>
          <a:xfrm>
            <a:off x="6391500" y="2909975"/>
            <a:ext cx="2132100" cy="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segment assigned for every HCP based on their value and relevance (Low, Medium, High)</a:t>
            </a:r>
            <a:endParaRPr/>
          </a:p>
        </p:txBody>
      </p:sp>
      <p:grpSp>
        <p:nvGrpSpPr>
          <p:cNvPr id="512" name="Google Shape;512;p37"/>
          <p:cNvGrpSpPr/>
          <p:nvPr/>
        </p:nvGrpSpPr>
        <p:grpSpPr>
          <a:xfrm>
            <a:off x="3344174" y="1128028"/>
            <a:ext cx="1217772" cy="3727159"/>
            <a:chOff x="3344174" y="1128028"/>
            <a:chExt cx="1217772" cy="3727159"/>
          </a:xfrm>
        </p:grpSpPr>
        <p:sp>
          <p:nvSpPr>
            <p:cNvPr id="513" name="Google Shape;513;p37"/>
            <p:cNvSpPr/>
            <p:nvPr/>
          </p:nvSpPr>
          <p:spPr>
            <a:xfrm>
              <a:off x="3624772" y="4650067"/>
              <a:ext cx="544113" cy="186916"/>
            </a:xfrm>
            <a:custGeom>
              <a:rect b="b" l="l" r="r" t="t"/>
              <a:pathLst>
                <a:path extrusionOk="0" h="5832" w="16977">
                  <a:moveTo>
                    <a:pt x="8088" y="0"/>
                  </a:moveTo>
                  <a:cubicBezTo>
                    <a:pt x="8088" y="0"/>
                    <a:pt x="7469" y="1420"/>
                    <a:pt x="6834" y="1838"/>
                  </a:cubicBezTo>
                  <a:cubicBezTo>
                    <a:pt x="6199" y="2256"/>
                    <a:pt x="3476" y="3141"/>
                    <a:pt x="1939" y="3776"/>
                  </a:cubicBezTo>
                  <a:cubicBezTo>
                    <a:pt x="1070" y="4144"/>
                    <a:pt x="1" y="5247"/>
                    <a:pt x="1" y="5831"/>
                  </a:cubicBezTo>
                  <a:lnTo>
                    <a:pt x="16976" y="5831"/>
                  </a:lnTo>
                  <a:lnTo>
                    <a:pt x="16459" y="2089"/>
                  </a:lnTo>
                  <a:lnTo>
                    <a:pt x="8088" y="0"/>
                  </a:lnTo>
                  <a:close/>
                </a:path>
              </a:pathLst>
            </a:custGeom>
            <a:solidFill>
              <a:srgbClr val="F380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7"/>
            <p:cNvSpPr/>
            <p:nvPr/>
          </p:nvSpPr>
          <p:spPr>
            <a:xfrm>
              <a:off x="3597465" y="4708942"/>
              <a:ext cx="645327" cy="146244"/>
            </a:xfrm>
            <a:custGeom>
              <a:rect b="b" l="l" r="r" t="t"/>
              <a:pathLst>
                <a:path extrusionOk="0" h="4563" w="20135">
                  <a:moveTo>
                    <a:pt x="6734" y="1"/>
                  </a:moveTo>
                  <a:cubicBezTo>
                    <a:pt x="5798" y="519"/>
                    <a:pt x="2841" y="1839"/>
                    <a:pt x="1488" y="2724"/>
                  </a:cubicBezTo>
                  <a:cubicBezTo>
                    <a:pt x="117" y="3627"/>
                    <a:pt x="0" y="4562"/>
                    <a:pt x="0" y="4562"/>
                  </a:cubicBezTo>
                  <a:lnTo>
                    <a:pt x="19332" y="4562"/>
                  </a:lnTo>
                  <a:cubicBezTo>
                    <a:pt x="20134" y="4562"/>
                    <a:pt x="20134" y="3359"/>
                    <a:pt x="19332" y="3359"/>
                  </a:cubicBezTo>
                  <a:lnTo>
                    <a:pt x="8572" y="3359"/>
                  </a:lnTo>
                  <a:cubicBezTo>
                    <a:pt x="8572" y="3359"/>
                    <a:pt x="8104" y="1204"/>
                    <a:pt x="6734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7"/>
            <p:cNvSpPr/>
            <p:nvPr/>
          </p:nvSpPr>
          <p:spPr>
            <a:xfrm>
              <a:off x="3654226" y="2809499"/>
              <a:ext cx="539305" cy="1968575"/>
            </a:xfrm>
            <a:custGeom>
              <a:rect b="b" l="l" r="r" t="t"/>
              <a:pathLst>
                <a:path extrusionOk="0" h="61422" w="16827">
                  <a:moveTo>
                    <a:pt x="1" y="1"/>
                  </a:moveTo>
                  <a:cubicBezTo>
                    <a:pt x="1" y="84"/>
                    <a:pt x="201" y="2089"/>
                    <a:pt x="535" y="5331"/>
                  </a:cubicBezTo>
                  <a:cubicBezTo>
                    <a:pt x="2039" y="19617"/>
                    <a:pt x="6099" y="57729"/>
                    <a:pt x="6099" y="57729"/>
                  </a:cubicBezTo>
                  <a:lnTo>
                    <a:pt x="16826" y="61421"/>
                  </a:lnTo>
                  <a:lnTo>
                    <a:pt x="12181" y="5331"/>
                  </a:lnTo>
                  <a:lnTo>
                    <a:pt x="11763" y="2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7"/>
            <p:cNvSpPr/>
            <p:nvPr/>
          </p:nvSpPr>
          <p:spPr>
            <a:xfrm>
              <a:off x="3908062" y="4650067"/>
              <a:ext cx="544658" cy="186916"/>
            </a:xfrm>
            <a:custGeom>
              <a:rect b="b" l="l" r="r" t="t"/>
              <a:pathLst>
                <a:path extrusionOk="0" h="5832" w="16994">
                  <a:moveTo>
                    <a:pt x="8104" y="0"/>
                  </a:moveTo>
                  <a:cubicBezTo>
                    <a:pt x="8104" y="0"/>
                    <a:pt x="7469" y="1420"/>
                    <a:pt x="6834" y="1838"/>
                  </a:cubicBezTo>
                  <a:cubicBezTo>
                    <a:pt x="6216" y="2256"/>
                    <a:pt x="3476" y="3141"/>
                    <a:pt x="1955" y="3776"/>
                  </a:cubicBezTo>
                  <a:cubicBezTo>
                    <a:pt x="1086" y="4144"/>
                    <a:pt x="0" y="5247"/>
                    <a:pt x="0" y="5831"/>
                  </a:cubicBezTo>
                  <a:lnTo>
                    <a:pt x="16993" y="5831"/>
                  </a:lnTo>
                  <a:lnTo>
                    <a:pt x="16458" y="2089"/>
                  </a:lnTo>
                  <a:lnTo>
                    <a:pt x="8104" y="0"/>
                  </a:ln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7"/>
            <p:cNvSpPr/>
            <p:nvPr/>
          </p:nvSpPr>
          <p:spPr>
            <a:xfrm>
              <a:off x="3881268" y="4708942"/>
              <a:ext cx="645327" cy="146244"/>
            </a:xfrm>
            <a:custGeom>
              <a:rect b="b" l="l" r="r" t="t"/>
              <a:pathLst>
                <a:path extrusionOk="0" h="4563" w="20135">
                  <a:moveTo>
                    <a:pt x="6735" y="1"/>
                  </a:moveTo>
                  <a:cubicBezTo>
                    <a:pt x="5782" y="519"/>
                    <a:pt x="2841" y="1839"/>
                    <a:pt x="1471" y="2724"/>
                  </a:cubicBezTo>
                  <a:cubicBezTo>
                    <a:pt x="101" y="3627"/>
                    <a:pt x="1" y="4562"/>
                    <a:pt x="1" y="4562"/>
                  </a:cubicBezTo>
                  <a:lnTo>
                    <a:pt x="19316" y="4562"/>
                  </a:lnTo>
                  <a:cubicBezTo>
                    <a:pt x="20135" y="4562"/>
                    <a:pt x="20135" y="3359"/>
                    <a:pt x="19316" y="3359"/>
                  </a:cubicBezTo>
                  <a:lnTo>
                    <a:pt x="8572" y="3359"/>
                  </a:lnTo>
                  <a:cubicBezTo>
                    <a:pt x="8572" y="3359"/>
                    <a:pt x="8105" y="1204"/>
                    <a:pt x="6735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7"/>
            <p:cNvSpPr/>
            <p:nvPr/>
          </p:nvSpPr>
          <p:spPr>
            <a:xfrm>
              <a:off x="3937516" y="2809499"/>
              <a:ext cx="539273" cy="1968575"/>
            </a:xfrm>
            <a:custGeom>
              <a:rect b="b" l="l" r="r" t="t"/>
              <a:pathLst>
                <a:path extrusionOk="0" h="61422" w="16826">
                  <a:moveTo>
                    <a:pt x="0" y="1"/>
                  </a:moveTo>
                  <a:cubicBezTo>
                    <a:pt x="0" y="84"/>
                    <a:pt x="218" y="2089"/>
                    <a:pt x="552" y="5331"/>
                  </a:cubicBezTo>
                  <a:cubicBezTo>
                    <a:pt x="2039" y="19617"/>
                    <a:pt x="6099" y="57729"/>
                    <a:pt x="6099" y="57729"/>
                  </a:cubicBezTo>
                  <a:lnTo>
                    <a:pt x="16826" y="61421"/>
                  </a:lnTo>
                  <a:lnTo>
                    <a:pt x="12198" y="5331"/>
                  </a:lnTo>
                  <a:lnTo>
                    <a:pt x="11780" y="2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7"/>
            <p:cNvSpPr/>
            <p:nvPr/>
          </p:nvSpPr>
          <p:spPr>
            <a:xfrm>
              <a:off x="3937516" y="2809499"/>
              <a:ext cx="390946" cy="170859"/>
            </a:xfrm>
            <a:custGeom>
              <a:rect b="b" l="l" r="r" t="t"/>
              <a:pathLst>
                <a:path extrusionOk="0" h="5331" w="12198">
                  <a:moveTo>
                    <a:pt x="0" y="1"/>
                  </a:moveTo>
                  <a:cubicBezTo>
                    <a:pt x="0" y="84"/>
                    <a:pt x="218" y="2089"/>
                    <a:pt x="552" y="5331"/>
                  </a:cubicBezTo>
                  <a:lnTo>
                    <a:pt x="12198" y="5331"/>
                  </a:lnTo>
                  <a:lnTo>
                    <a:pt x="11780" y="2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7"/>
            <p:cNvSpPr/>
            <p:nvPr/>
          </p:nvSpPr>
          <p:spPr>
            <a:xfrm>
              <a:off x="3951970" y="1368211"/>
              <a:ext cx="484147" cy="661127"/>
            </a:xfrm>
            <a:custGeom>
              <a:rect b="b" l="l" r="r" t="t"/>
              <a:pathLst>
                <a:path extrusionOk="0" h="20628" w="15106">
                  <a:moveTo>
                    <a:pt x="6004" y="0"/>
                  </a:moveTo>
                  <a:cubicBezTo>
                    <a:pt x="5499" y="0"/>
                    <a:pt x="5026" y="24"/>
                    <a:pt x="4612" y="75"/>
                  </a:cubicBezTo>
                  <a:cubicBezTo>
                    <a:pt x="2306" y="342"/>
                    <a:pt x="1989" y="927"/>
                    <a:pt x="1822" y="1495"/>
                  </a:cubicBezTo>
                  <a:cubicBezTo>
                    <a:pt x="1471" y="2631"/>
                    <a:pt x="2273" y="4586"/>
                    <a:pt x="2273" y="4586"/>
                  </a:cubicBezTo>
                  <a:cubicBezTo>
                    <a:pt x="2373" y="4586"/>
                    <a:pt x="1" y="14611"/>
                    <a:pt x="301" y="16650"/>
                  </a:cubicBezTo>
                  <a:cubicBezTo>
                    <a:pt x="619" y="18688"/>
                    <a:pt x="3075" y="20125"/>
                    <a:pt x="5498" y="20576"/>
                  </a:cubicBezTo>
                  <a:cubicBezTo>
                    <a:pt x="5683" y="20611"/>
                    <a:pt x="5886" y="20627"/>
                    <a:pt x="6105" y="20627"/>
                  </a:cubicBezTo>
                  <a:cubicBezTo>
                    <a:pt x="8743" y="20627"/>
                    <a:pt x="13547" y="18242"/>
                    <a:pt x="14303" y="16683"/>
                  </a:cubicBezTo>
                  <a:cubicBezTo>
                    <a:pt x="15105" y="14996"/>
                    <a:pt x="13835" y="2247"/>
                    <a:pt x="12465" y="1295"/>
                  </a:cubicBezTo>
                  <a:cubicBezTo>
                    <a:pt x="11353" y="512"/>
                    <a:pt x="8334" y="0"/>
                    <a:pt x="6004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7"/>
            <p:cNvSpPr/>
            <p:nvPr/>
          </p:nvSpPr>
          <p:spPr>
            <a:xfrm>
              <a:off x="4013571" y="1534743"/>
              <a:ext cx="348640" cy="389440"/>
            </a:xfrm>
            <a:custGeom>
              <a:rect b="b" l="l" r="r" t="t"/>
              <a:pathLst>
                <a:path extrusionOk="0" h="12151" w="10878">
                  <a:moveTo>
                    <a:pt x="4770" y="1"/>
                  </a:moveTo>
                  <a:cubicBezTo>
                    <a:pt x="3944" y="1"/>
                    <a:pt x="3235" y="103"/>
                    <a:pt x="2891" y="393"/>
                  </a:cubicBezTo>
                  <a:cubicBezTo>
                    <a:pt x="1754" y="1345"/>
                    <a:pt x="0" y="8346"/>
                    <a:pt x="1270" y="10451"/>
                  </a:cubicBezTo>
                  <a:cubicBezTo>
                    <a:pt x="1956" y="11588"/>
                    <a:pt x="4338" y="12150"/>
                    <a:pt x="6494" y="12150"/>
                  </a:cubicBezTo>
                  <a:cubicBezTo>
                    <a:pt x="8330" y="12150"/>
                    <a:pt x="10003" y="11743"/>
                    <a:pt x="10326" y="10936"/>
                  </a:cubicBezTo>
                  <a:cubicBezTo>
                    <a:pt x="10877" y="9516"/>
                    <a:pt x="9908" y="3735"/>
                    <a:pt x="9490" y="1479"/>
                  </a:cubicBezTo>
                  <a:cubicBezTo>
                    <a:pt x="9390" y="928"/>
                    <a:pt x="8956" y="493"/>
                    <a:pt x="8404" y="393"/>
                  </a:cubicBezTo>
                  <a:cubicBezTo>
                    <a:pt x="7468" y="224"/>
                    <a:pt x="5991" y="1"/>
                    <a:pt x="4770" y="1"/>
                  </a:cubicBezTo>
                  <a:close/>
                </a:path>
              </a:pathLst>
            </a:custGeom>
            <a:solidFill>
              <a:srgbClr val="0B1F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7"/>
            <p:cNvSpPr/>
            <p:nvPr/>
          </p:nvSpPr>
          <p:spPr>
            <a:xfrm>
              <a:off x="3400390" y="1506090"/>
              <a:ext cx="608918" cy="589688"/>
            </a:xfrm>
            <a:custGeom>
              <a:rect b="b" l="l" r="r" t="t"/>
              <a:pathLst>
                <a:path extrusionOk="0" h="18399" w="18999">
                  <a:moveTo>
                    <a:pt x="5114" y="0"/>
                  </a:moveTo>
                  <a:lnTo>
                    <a:pt x="1" y="1120"/>
                  </a:lnTo>
                  <a:cubicBezTo>
                    <a:pt x="1" y="1120"/>
                    <a:pt x="1605" y="16224"/>
                    <a:pt x="3443" y="17895"/>
                  </a:cubicBezTo>
                  <a:cubicBezTo>
                    <a:pt x="3842" y="18251"/>
                    <a:pt x="4664" y="18398"/>
                    <a:pt x="5720" y="18398"/>
                  </a:cubicBezTo>
                  <a:cubicBezTo>
                    <a:pt x="9566" y="18398"/>
                    <a:pt x="16517" y="16447"/>
                    <a:pt x="17461" y="15556"/>
                  </a:cubicBezTo>
                  <a:cubicBezTo>
                    <a:pt x="18815" y="14269"/>
                    <a:pt x="18998" y="10276"/>
                    <a:pt x="16609" y="9959"/>
                  </a:cubicBezTo>
                  <a:cubicBezTo>
                    <a:pt x="16320" y="9923"/>
                    <a:pt x="15976" y="9907"/>
                    <a:pt x="15594" y="9907"/>
                  </a:cubicBezTo>
                  <a:cubicBezTo>
                    <a:pt x="12789" y="9907"/>
                    <a:pt x="7937" y="10761"/>
                    <a:pt x="7937" y="10761"/>
                  </a:cubicBezTo>
                  <a:lnTo>
                    <a:pt x="5114" y="0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7"/>
            <p:cNvSpPr/>
            <p:nvPr/>
          </p:nvSpPr>
          <p:spPr>
            <a:xfrm>
              <a:off x="3620477" y="1796303"/>
              <a:ext cx="941469" cy="1082841"/>
            </a:xfrm>
            <a:custGeom>
              <a:rect b="b" l="l" r="r" t="t"/>
              <a:pathLst>
                <a:path extrusionOk="0" h="33786" w="29375">
                  <a:moveTo>
                    <a:pt x="12581" y="1"/>
                  </a:moveTo>
                  <a:cubicBezTo>
                    <a:pt x="11538" y="1"/>
                    <a:pt x="9125" y="364"/>
                    <a:pt x="8422" y="904"/>
                  </a:cubicBezTo>
                  <a:cubicBezTo>
                    <a:pt x="7353" y="1706"/>
                    <a:pt x="586" y="22959"/>
                    <a:pt x="1" y="33786"/>
                  </a:cubicBezTo>
                  <a:lnTo>
                    <a:pt x="23543" y="33786"/>
                  </a:lnTo>
                  <a:lnTo>
                    <a:pt x="20903" y="24897"/>
                  </a:lnTo>
                  <a:cubicBezTo>
                    <a:pt x="20903" y="24897"/>
                    <a:pt x="29375" y="8773"/>
                    <a:pt x="28606" y="6451"/>
                  </a:cubicBezTo>
                  <a:cubicBezTo>
                    <a:pt x="27720" y="3727"/>
                    <a:pt x="25097" y="3059"/>
                    <a:pt x="22825" y="2140"/>
                  </a:cubicBezTo>
                  <a:cubicBezTo>
                    <a:pt x="22507" y="2023"/>
                    <a:pt x="22190" y="1889"/>
                    <a:pt x="21889" y="1739"/>
                  </a:cubicBezTo>
                  <a:cubicBezTo>
                    <a:pt x="19299" y="1171"/>
                    <a:pt x="13919" y="118"/>
                    <a:pt x="13752" y="68"/>
                  </a:cubicBezTo>
                  <a:cubicBezTo>
                    <a:pt x="13752" y="68"/>
                    <a:pt x="13284" y="18"/>
                    <a:pt x="12649" y="1"/>
                  </a:cubicBezTo>
                  <a:cubicBezTo>
                    <a:pt x="12627" y="1"/>
                    <a:pt x="12605" y="1"/>
                    <a:pt x="12581" y="1"/>
                  </a:cubicBez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7"/>
            <p:cNvSpPr/>
            <p:nvPr/>
          </p:nvSpPr>
          <p:spPr>
            <a:xfrm>
              <a:off x="4056389" y="2607616"/>
              <a:ext cx="178358" cy="198357"/>
            </a:xfrm>
            <a:custGeom>
              <a:rect b="b" l="l" r="r" t="t"/>
              <a:pathLst>
                <a:path extrusionOk="0" h="6189" w="5565">
                  <a:moveTo>
                    <a:pt x="5314" y="1"/>
                  </a:moveTo>
                  <a:lnTo>
                    <a:pt x="1" y="68"/>
                  </a:lnTo>
                  <a:lnTo>
                    <a:pt x="168" y="4412"/>
                  </a:lnTo>
                  <a:cubicBezTo>
                    <a:pt x="168" y="4412"/>
                    <a:pt x="335" y="5665"/>
                    <a:pt x="2039" y="6083"/>
                  </a:cubicBezTo>
                  <a:cubicBezTo>
                    <a:pt x="2336" y="6155"/>
                    <a:pt x="2628" y="6188"/>
                    <a:pt x="2908" y="6188"/>
                  </a:cubicBezTo>
                  <a:cubicBezTo>
                    <a:pt x="4236" y="6188"/>
                    <a:pt x="5304" y="5453"/>
                    <a:pt x="5414" y="4763"/>
                  </a:cubicBezTo>
                  <a:cubicBezTo>
                    <a:pt x="5565" y="3844"/>
                    <a:pt x="5331" y="84"/>
                    <a:pt x="5314" y="1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7"/>
            <p:cNvSpPr/>
            <p:nvPr/>
          </p:nvSpPr>
          <p:spPr>
            <a:xfrm>
              <a:off x="3707237" y="2609764"/>
              <a:ext cx="178358" cy="198325"/>
            </a:xfrm>
            <a:custGeom>
              <a:rect b="b" l="l" r="r" t="t"/>
              <a:pathLst>
                <a:path extrusionOk="0" h="6188" w="5565">
                  <a:moveTo>
                    <a:pt x="5314" y="1"/>
                  </a:moveTo>
                  <a:lnTo>
                    <a:pt x="1" y="67"/>
                  </a:lnTo>
                  <a:lnTo>
                    <a:pt x="151" y="4395"/>
                  </a:lnTo>
                  <a:cubicBezTo>
                    <a:pt x="151" y="4395"/>
                    <a:pt x="318" y="5665"/>
                    <a:pt x="2022" y="6082"/>
                  </a:cubicBezTo>
                  <a:cubicBezTo>
                    <a:pt x="2319" y="6155"/>
                    <a:pt x="2612" y="6188"/>
                    <a:pt x="2893" y="6188"/>
                  </a:cubicBezTo>
                  <a:cubicBezTo>
                    <a:pt x="4225" y="6188"/>
                    <a:pt x="5304" y="5452"/>
                    <a:pt x="5414" y="4763"/>
                  </a:cubicBezTo>
                  <a:cubicBezTo>
                    <a:pt x="5565" y="3844"/>
                    <a:pt x="5331" y="84"/>
                    <a:pt x="5314" y="1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7"/>
            <p:cNvSpPr/>
            <p:nvPr/>
          </p:nvSpPr>
          <p:spPr>
            <a:xfrm>
              <a:off x="4025878" y="1796335"/>
              <a:ext cx="326141" cy="244061"/>
            </a:xfrm>
            <a:custGeom>
              <a:rect b="b" l="l" r="r" t="t"/>
              <a:pathLst>
                <a:path extrusionOk="0" h="7615" w="10176">
                  <a:moveTo>
                    <a:pt x="0" y="0"/>
                  </a:moveTo>
                  <a:cubicBezTo>
                    <a:pt x="101" y="2273"/>
                    <a:pt x="418" y="6784"/>
                    <a:pt x="1571" y="7603"/>
                  </a:cubicBezTo>
                  <a:cubicBezTo>
                    <a:pt x="1644" y="7611"/>
                    <a:pt x="1720" y="7615"/>
                    <a:pt x="1798" y="7615"/>
                  </a:cubicBezTo>
                  <a:cubicBezTo>
                    <a:pt x="3972" y="7615"/>
                    <a:pt x="8257" y="4558"/>
                    <a:pt x="10176" y="2139"/>
                  </a:cubicBezTo>
                  <a:cubicBezTo>
                    <a:pt x="9858" y="2022"/>
                    <a:pt x="9541" y="1872"/>
                    <a:pt x="9240" y="1738"/>
                  </a:cubicBezTo>
                  <a:cubicBezTo>
                    <a:pt x="6650" y="1153"/>
                    <a:pt x="1270" y="117"/>
                    <a:pt x="1103" y="67"/>
                  </a:cubicBezTo>
                  <a:cubicBezTo>
                    <a:pt x="1103" y="67"/>
                    <a:pt x="635" y="17"/>
                    <a:pt x="0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7"/>
            <p:cNvSpPr/>
            <p:nvPr/>
          </p:nvSpPr>
          <p:spPr>
            <a:xfrm>
              <a:off x="3683744" y="1320745"/>
              <a:ext cx="101182" cy="154834"/>
            </a:xfrm>
            <a:custGeom>
              <a:rect b="b" l="l" r="r" t="t"/>
              <a:pathLst>
                <a:path extrusionOk="0" h="4831" w="3157">
                  <a:moveTo>
                    <a:pt x="277" y="1"/>
                  </a:moveTo>
                  <a:cubicBezTo>
                    <a:pt x="61" y="1"/>
                    <a:pt x="0" y="462"/>
                    <a:pt x="49" y="704"/>
                  </a:cubicBezTo>
                  <a:cubicBezTo>
                    <a:pt x="115" y="971"/>
                    <a:pt x="299" y="1322"/>
                    <a:pt x="516" y="1406"/>
                  </a:cubicBezTo>
                  <a:cubicBezTo>
                    <a:pt x="884" y="1489"/>
                    <a:pt x="1252" y="1556"/>
                    <a:pt x="1636" y="1606"/>
                  </a:cubicBezTo>
                  <a:lnTo>
                    <a:pt x="2806" y="4831"/>
                  </a:lnTo>
                  <a:cubicBezTo>
                    <a:pt x="2806" y="4831"/>
                    <a:pt x="3156" y="2993"/>
                    <a:pt x="2789" y="1589"/>
                  </a:cubicBezTo>
                  <a:cubicBezTo>
                    <a:pt x="2537" y="630"/>
                    <a:pt x="2364" y="436"/>
                    <a:pt x="2157" y="436"/>
                  </a:cubicBezTo>
                  <a:cubicBezTo>
                    <a:pt x="2061" y="436"/>
                    <a:pt x="1958" y="477"/>
                    <a:pt x="1836" y="503"/>
                  </a:cubicBezTo>
                  <a:cubicBezTo>
                    <a:pt x="1519" y="570"/>
                    <a:pt x="1218" y="620"/>
                    <a:pt x="901" y="654"/>
                  </a:cubicBezTo>
                  <a:cubicBezTo>
                    <a:pt x="901" y="654"/>
                    <a:pt x="533" y="52"/>
                    <a:pt x="299" y="2"/>
                  </a:cubicBezTo>
                  <a:cubicBezTo>
                    <a:pt x="292" y="1"/>
                    <a:pt x="284" y="1"/>
                    <a:pt x="277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7"/>
            <p:cNvSpPr/>
            <p:nvPr/>
          </p:nvSpPr>
          <p:spPr>
            <a:xfrm>
              <a:off x="3344174" y="1128028"/>
              <a:ext cx="442354" cy="624430"/>
            </a:xfrm>
            <a:custGeom>
              <a:rect b="b" l="l" r="r" t="t"/>
              <a:pathLst>
                <a:path extrusionOk="0" h="19483" w="13802">
                  <a:moveTo>
                    <a:pt x="3392" y="0"/>
                  </a:moveTo>
                  <a:lnTo>
                    <a:pt x="0" y="16542"/>
                  </a:lnTo>
                  <a:lnTo>
                    <a:pt x="10226" y="19482"/>
                  </a:lnTo>
                  <a:lnTo>
                    <a:pt x="13802" y="2790"/>
                  </a:lnTo>
                  <a:lnTo>
                    <a:pt x="3392" y="0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7"/>
            <p:cNvSpPr/>
            <p:nvPr/>
          </p:nvSpPr>
          <p:spPr>
            <a:xfrm>
              <a:off x="3617272" y="1343949"/>
              <a:ext cx="166596" cy="168198"/>
            </a:xfrm>
            <a:custGeom>
              <a:rect b="b" l="l" r="r" t="t"/>
              <a:pathLst>
                <a:path extrusionOk="0" h="5248" w="5198">
                  <a:moveTo>
                    <a:pt x="1065" y="0"/>
                  </a:moveTo>
                  <a:cubicBezTo>
                    <a:pt x="621" y="0"/>
                    <a:pt x="148" y="35"/>
                    <a:pt x="84" y="130"/>
                  </a:cubicBezTo>
                  <a:cubicBezTo>
                    <a:pt x="34" y="214"/>
                    <a:pt x="17" y="297"/>
                    <a:pt x="17" y="398"/>
                  </a:cubicBezTo>
                  <a:cubicBezTo>
                    <a:pt x="1" y="498"/>
                    <a:pt x="34" y="598"/>
                    <a:pt x="101" y="665"/>
                  </a:cubicBezTo>
                  <a:lnTo>
                    <a:pt x="652" y="799"/>
                  </a:lnTo>
                  <a:cubicBezTo>
                    <a:pt x="652" y="799"/>
                    <a:pt x="485" y="1250"/>
                    <a:pt x="569" y="1317"/>
                  </a:cubicBezTo>
                  <a:cubicBezTo>
                    <a:pt x="769" y="1417"/>
                    <a:pt x="953" y="1484"/>
                    <a:pt x="1154" y="1551"/>
                  </a:cubicBezTo>
                  <a:cubicBezTo>
                    <a:pt x="1137" y="1651"/>
                    <a:pt x="1120" y="1734"/>
                    <a:pt x="1103" y="1835"/>
                  </a:cubicBezTo>
                  <a:cubicBezTo>
                    <a:pt x="1087" y="1935"/>
                    <a:pt x="1087" y="2052"/>
                    <a:pt x="1137" y="2152"/>
                  </a:cubicBezTo>
                  <a:cubicBezTo>
                    <a:pt x="1187" y="2236"/>
                    <a:pt x="1254" y="2302"/>
                    <a:pt x="1337" y="2336"/>
                  </a:cubicBezTo>
                  <a:cubicBezTo>
                    <a:pt x="1237" y="2386"/>
                    <a:pt x="1137" y="2419"/>
                    <a:pt x="1037" y="2469"/>
                  </a:cubicBezTo>
                  <a:cubicBezTo>
                    <a:pt x="986" y="2503"/>
                    <a:pt x="970" y="2520"/>
                    <a:pt x="936" y="2553"/>
                  </a:cubicBezTo>
                  <a:cubicBezTo>
                    <a:pt x="886" y="2737"/>
                    <a:pt x="953" y="2937"/>
                    <a:pt x="1087" y="3054"/>
                  </a:cubicBezTo>
                  <a:cubicBezTo>
                    <a:pt x="1254" y="3155"/>
                    <a:pt x="2240" y="3522"/>
                    <a:pt x="2240" y="3522"/>
                  </a:cubicBezTo>
                  <a:cubicBezTo>
                    <a:pt x="2240" y="3522"/>
                    <a:pt x="3268" y="5247"/>
                    <a:pt x="4294" y="5247"/>
                  </a:cubicBezTo>
                  <a:cubicBezTo>
                    <a:pt x="4322" y="5247"/>
                    <a:pt x="4350" y="5246"/>
                    <a:pt x="4378" y="5243"/>
                  </a:cubicBezTo>
                  <a:cubicBezTo>
                    <a:pt x="5063" y="5176"/>
                    <a:pt x="5197" y="2269"/>
                    <a:pt x="4412" y="1400"/>
                  </a:cubicBezTo>
                  <a:cubicBezTo>
                    <a:pt x="3727" y="632"/>
                    <a:pt x="2139" y="80"/>
                    <a:pt x="1722" y="30"/>
                  </a:cubicBezTo>
                  <a:cubicBezTo>
                    <a:pt x="1569" y="12"/>
                    <a:pt x="1322" y="0"/>
                    <a:pt x="1065" y="0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7"/>
            <p:cNvSpPr/>
            <p:nvPr/>
          </p:nvSpPr>
          <p:spPr>
            <a:xfrm>
              <a:off x="3617272" y="1356673"/>
              <a:ext cx="81439" cy="27883"/>
            </a:xfrm>
            <a:custGeom>
              <a:rect b="b" l="l" r="r" t="t"/>
              <a:pathLst>
                <a:path extrusionOk="0" h="870" w="2541">
                  <a:moveTo>
                    <a:pt x="17" y="1"/>
                  </a:moveTo>
                  <a:cubicBezTo>
                    <a:pt x="1" y="101"/>
                    <a:pt x="34" y="201"/>
                    <a:pt x="101" y="268"/>
                  </a:cubicBezTo>
                  <a:lnTo>
                    <a:pt x="652" y="402"/>
                  </a:lnTo>
                  <a:cubicBezTo>
                    <a:pt x="652" y="402"/>
                    <a:pt x="2273" y="786"/>
                    <a:pt x="2540" y="869"/>
                  </a:cubicBezTo>
                  <a:cubicBezTo>
                    <a:pt x="2323" y="585"/>
                    <a:pt x="2006" y="385"/>
                    <a:pt x="1655" y="285"/>
                  </a:cubicBezTo>
                  <a:cubicBezTo>
                    <a:pt x="1103" y="151"/>
                    <a:pt x="569" y="67"/>
                    <a:pt x="17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7"/>
            <p:cNvSpPr/>
            <p:nvPr/>
          </p:nvSpPr>
          <p:spPr>
            <a:xfrm>
              <a:off x="3652623" y="1393626"/>
              <a:ext cx="48748" cy="17179"/>
            </a:xfrm>
            <a:custGeom>
              <a:rect b="b" l="l" r="r" t="t"/>
              <a:pathLst>
                <a:path extrusionOk="0" h="536" w="1521">
                  <a:moveTo>
                    <a:pt x="51" y="1"/>
                  </a:moveTo>
                  <a:cubicBezTo>
                    <a:pt x="34" y="101"/>
                    <a:pt x="17" y="184"/>
                    <a:pt x="0" y="285"/>
                  </a:cubicBezTo>
                  <a:cubicBezTo>
                    <a:pt x="502" y="418"/>
                    <a:pt x="1003" y="502"/>
                    <a:pt x="1521" y="535"/>
                  </a:cubicBezTo>
                  <a:lnTo>
                    <a:pt x="51" y="1"/>
                  </a:ln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7"/>
            <p:cNvSpPr/>
            <p:nvPr/>
          </p:nvSpPr>
          <p:spPr>
            <a:xfrm>
              <a:off x="3650476" y="1418786"/>
              <a:ext cx="39678" cy="11826"/>
            </a:xfrm>
            <a:custGeom>
              <a:rect b="b" l="l" r="r" t="t"/>
              <a:pathLst>
                <a:path extrusionOk="0" h="369" w="1238">
                  <a:moveTo>
                    <a:pt x="301" y="1"/>
                  </a:moveTo>
                  <a:cubicBezTo>
                    <a:pt x="201" y="34"/>
                    <a:pt x="101" y="84"/>
                    <a:pt x="1" y="134"/>
                  </a:cubicBezTo>
                  <a:cubicBezTo>
                    <a:pt x="402" y="251"/>
                    <a:pt x="819" y="318"/>
                    <a:pt x="1237" y="368"/>
                  </a:cubicBezTo>
                  <a:cubicBezTo>
                    <a:pt x="936" y="218"/>
                    <a:pt x="619" y="101"/>
                    <a:pt x="301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7"/>
            <p:cNvSpPr/>
            <p:nvPr/>
          </p:nvSpPr>
          <p:spPr>
            <a:xfrm>
              <a:off x="3398243" y="1300393"/>
              <a:ext cx="84644" cy="37242"/>
            </a:xfrm>
            <a:custGeom>
              <a:rect b="b" l="l" r="r" t="t"/>
              <a:pathLst>
                <a:path extrusionOk="0" h="1162" w="2641">
                  <a:moveTo>
                    <a:pt x="1434" y="1"/>
                  </a:moveTo>
                  <a:cubicBezTo>
                    <a:pt x="1407" y="1"/>
                    <a:pt x="1380" y="1"/>
                    <a:pt x="1354" y="2"/>
                  </a:cubicBezTo>
                  <a:cubicBezTo>
                    <a:pt x="920" y="19"/>
                    <a:pt x="168" y="336"/>
                    <a:pt x="84" y="487"/>
                  </a:cubicBezTo>
                  <a:cubicBezTo>
                    <a:pt x="18" y="704"/>
                    <a:pt x="1" y="938"/>
                    <a:pt x="18" y="1155"/>
                  </a:cubicBezTo>
                  <a:cubicBezTo>
                    <a:pt x="35" y="1160"/>
                    <a:pt x="55" y="1162"/>
                    <a:pt x="78" y="1162"/>
                  </a:cubicBezTo>
                  <a:cubicBezTo>
                    <a:pt x="382" y="1162"/>
                    <a:pt x="1120" y="771"/>
                    <a:pt x="1120" y="771"/>
                  </a:cubicBezTo>
                  <a:cubicBezTo>
                    <a:pt x="1212" y="775"/>
                    <a:pt x="1304" y="777"/>
                    <a:pt x="1396" y="777"/>
                  </a:cubicBezTo>
                  <a:cubicBezTo>
                    <a:pt x="1672" y="777"/>
                    <a:pt x="1947" y="758"/>
                    <a:pt x="2223" y="721"/>
                  </a:cubicBezTo>
                  <a:cubicBezTo>
                    <a:pt x="2424" y="654"/>
                    <a:pt x="2641" y="437"/>
                    <a:pt x="2607" y="270"/>
                  </a:cubicBezTo>
                  <a:cubicBezTo>
                    <a:pt x="2560" y="128"/>
                    <a:pt x="1889" y="1"/>
                    <a:pt x="1434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7"/>
            <p:cNvSpPr/>
            <p:nvPr/>
          </p:nvSpPr>
          <p:spPr>
            <a:xfrm>
              <a:off x="3380583" y="1333340"/>
              <a:ext cx="108201" cy="88170"/>
            </a:xfrm>
            <a:custGeom>
              <a:rect b="b" l="l" r="r" t="t"/>
              <a:pathLst>
                <a:path extrusionOk="0" h="2751" w="3376">
                  <a:moveTo>
                    <a:pt x="706" y="1"/>
                  </a:moveTo>
                  <a:cubicBezTo>
                    <a:pt x="489" y="1"/>
                    <a:pt x="324" y="21"/>
                    <a:pt x="301" y="77"/>
                  </a:cubicBezTo>
                  <a:cubicBezTo>
                    <a:pt x="268" y="278"/>
                    <a:pt x="234" y="461"/>
                    <a:pt x="251" y="662"/>
                  </a:cubicBezTo>
                  <a:cubicBezTo>
                    <a:pt x="151" y="829"/>
                    <a:pt x="67" y="996"/>
                    <a:pt x="0" y="1163"/>
                  </a:cubicBezTo>
                  <a:cubicBezTo>
                    <a:pt x="17" y="1280"/>
                    <a:pt x="67" y="1380"/>
                    <a:pt x="117" y="1481"/>
                  </a:cubicBezTo>
                  <a:cubicBezTo>
                    <a:pt x="67" y="1614"/>
                    <a:pt x="34" y="1748"/>
                    <a:pt x="17" y="1898"/>
                  </a:cubicBezTo>
                  <a:cubicBezTo>
                    <a:pt x="17" y="2216"/>
                    <a:pt x="1354" y="2750"/>
                    <a:pt x="1721" y="2750"/>
                  </a:cubicBezTo>
                  <a:cubicBezTo>
                    <a:pt x="1872" y="2750"/>
                    <a:pt x="2005" y="2650"/>
                    <a:pt x="2039" y="2500"/>
                  </a:cubicBezTo>
                  <a:cubicBezTo>
                    <a:pt x="2056" y="2466"/>
                    <a:pt x="2072" y="2433"/>
                    <a:pt x="2072" y="2399"/>
                  </a:cubicBezTo>
                  <a:cubicBezTo>
                    <a:pt x="2089" y="2333"/>
                    <a:pt x="2106" y="2249"/>
                    <a:pt x="2106" y="2182"/>
                  </a:cubicBezTo>
                  <a:cubicBezTo>
                    <a:pt x="2116" y="2182"/>
                    <a:pt x="2312" y="2237"/>
                    <a:pt x="2486" y="2237"/>
                  </a:cubicBezTo>
                  <a:cubicBezTo>
                    <a:pt x="2584" y="2237"/>
                    <a:pt x="2676" y="2220"/>
                    <a:pt x="2724" y="2166"/>
                  </a:cubicBezTo>
                  <a:cubicBezTo>
                    <a:pt x="2858" y="2015"/>
                    <a:pt x="2908" y="1547"/>
                    <a:pt x="2908" y="1547"/>
                  </a:cubicBezTo>
                  <a:cubicBezTo>
                    <a:pt x="2933" y="1553"/>
                    <a:pt x="2959" y="1556"/>
                    <a:pt x="2985" y="1556"/>
                  </a:cubicBezTo>
                  <a:cubicBezTo>
                    <a:pt x="3111" y="1556"/>
                    <a:pt x="3234" y="1489"/>
                    <a:pt x="3275" y="1364"/>
                  </a:cubicBezTo>
                  <a:cubicBezTo>
                    <a:pt x="3292" y="1347"/>
                    <a:pt x="3292" y="1330"/>
                    <a:pt x="3309" y="1313"/>
                  </a:cubicBezTo>
                  <a:cubicBezTo>
                    <a:pt x="3376" y="1146"/>
                    <a:pt x="3359" y="963"/>
                    <a:pt x="3275" y="795"/>
                  </a:cubicBezTo>
                  <a:cubicBezTo>
                    <a:pt x="3209" y="729"/>
                    <a:pt x="2072" y="194"/>
                    <a:pt x="1905" y="127"/>
                  </a:cubicBezTo>
                  <a:cubicBezTo>
                    <a:pt x="1783" y="83"/>
                    <a:pt x="1140" y="1"/>
                    <a:pt x="706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7"/>
            <p:cNvSpPr/>
            <p:nvPr/>
          </p:nvSpPr>
          <p:spPr>
            <a:xfrm>
              <a:off x="3404140" y="1356673"/>
              <a:ext cx="82497" cy="26537"/>
            </a:xfrm>
            <a:custGeom>
              <a:rect b="b" l="l" r="r" t="t"/>
              <a:pathLst>
                <a:path extrusionOk="0" h="828" w="2574">
                  <a:moveTo>
                    <a:pt x="1170" y="1"/>
                  </a:moveTo>
                  <a:cubicBezTo>
                    <a:pt x="786" y="1"/>
                    <a:pt x="385" y="34"/>
                    <a:pt x="1" y="101"/>
                  </a:cubicBezTo>
                  <a:cubicBezTo>
                    <a:pt x="1" y="101"/>
                    <a:pt x="920" y="184"/>
                    <a:pt x="1103" y="235"/>
                  </a:cubicBezTo>
                  <a:cubicBezTo>
                    <a:pt x="1471" y="418"/>
                    <a:pt x="1822" y="602"/>
                    <a:pt x="2173" y="819"/>
                  </a:cubicBezTo>
                  <a:cubicBezTo>
                    <a:pt x="2198" y="825"/>
                    <a:pt x="2224" y="828"/>
                    <a:pt x="2250" y="828"/>
                  </a:cubicBezTo>
                  <a:cubicBezTo>
                    <a:pt x="2376" y="828"/>
                    <a:pt x="2499" y="761"/>
                    <a:pt x="2540" y="636"/>
                  </a:cubicBezTo>
                  <a:cubicBezTo>
                    <a:pt x="2557" y="619"/>
                    <a:pt x="2557" y="602"/>
                    <a:pt x="2574" y="585"/>
                  </a:cubicBezTo>
                  <a:cubicBezTo>
                    <a:pt x="2189" y="402"/>
                    <a:pt x="1454" y="51"/>
                    <a:pt x="1170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7"/>
            <p:cNvSpPr/>
            <p:nvPr/>
          </p:nvSpPr>
          <p:spPr>
            <a:xfrm>
              <a:off x="3411095" y="1387729"/>
              <a:ext cx="36986" cy="22531"/>
            </a:xfrm>
            <a:custGeom>
              <a:rect b="b" l="l" r="r" t="t"/>
              <a:pathLst>
                <a:path extrusionOk="0" h="703" w="1154">
                  <a:moveTo>
                    <a:pt x="1" y="1"/>
                  </a:moveTo>
                  <a:lnTo>
                    <a:pt x="1" y="1"/>
                  </a:lnTo>
                  <a:cubicBezTo>
                    <a:pt x="135" y="201"/>
                    <a:pt x="302" y="368"/>
                    <a:pt x="502" y="502"/>
                  </a:cubicBezTo>
                  <a:cubicBezTo>
                    <a:pt x="703" y="586"/>
                    <a:pt x="903" y="652"/>
                    <a:pt x="1120" y="702"/>
                  </a:cubicBezTo>
                  <a:cubicBezTo>
                    <a:pt x="1137" y="636"/>
                    <a:pt x="1154" y="552"/>
                    <a:pt x="1154" y="48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7"/>
            <p:cNvSpPr/>
            <p:nvPr/>
          </p:nvSpPr>
          <p:spPr>
            <a:xfrm>
              <a:off x="4036038" y="1407536"/>
              <a:ext cx="333673" cy="597124"/>
            </a:xfrm>
            <a:custGeom>
              <a:rect b="b" l="l" r="r" t="t"/>
              <a:pathLst>
                <a:path extrusionOk="0" h="18631" w="10411">
                  <a:moveTo>
                    <a:pt x="2390" y="1"/>
                  </a:moveTo>
                  <a:cubicBezTo>
                    <a:pt x="1956" y="285"/>
                    <a:pt x="1588" y="887"/>
                    <a:pt x="1287" y="2156"/>
                  </a:cubicBezTo>
                  <a:cubicBezTo>
                    <a:pt x="870" y="4479"/>
                    <a:pt x="151" y="3777"/>
                    <a:pt x="51" y="4328"/>
                  </a:cubicBezTo>
                  <a:cubicBezTo>
                    <a:pt x="1" y="4562"/>
                    <a:pt x="636" y="4763"/>
                    <a:pt x="485" y="5448"/>
                  </a:cubicBezTo>
                  <a:cubicBezTo>
                    <a:pt x="352" y="6183"/>
                    <a:pt x="218" y="7303"/>
                    <a:pt x="418" y="7570"/>
                  </a:cubicBezTo>
                  <a:cubicBezTo>
                    <a:pt x="736" y="7988"/>
                    <a:pt x="1521" y="8238"/>
                    <a:pt x="2591" y="8288"/>
                  </a:cubicBezTo>
                  <a:cubicBezTo>
                    <a:pt x="2691" y="8288"/>
                    <a:pt x="2808" y="8288"/>
                    <a:pt x="2908" y="8305"/>
                  </a:cubicBezTo>
                  <a:cubicBezTo>
                    <a:pt x="3660" y="8405"/>
                    <a:pt x="3359" y="10076"/>
                    <a:pt x="3326" y="10360"/>
                  </a:cubicBezTo>
                  <a:cubicBezTo>
                    <a:pt x="3226" y="10978"/>
                    <a:pt x="2891" y="11547"/>
                    <a:pt x="2373" y="11931"/>
                  </a:cubicBezTo>
                  <a:cubicBezTo>
                    <a:pt x="2039" y="12170"/>
                    <a:pt x="1373" y="12204"/>
                    <a:pt x="1019" y="12204"/>
                  </a:cubicBezTo>
                  <a:cubicBezTo>
                    <a:pt x="877" y="12204"/>
                    <a:pt x="786" y="12198"/>
                    <a:pt x="786" y="12198"/>
                  </a:cubicBezTo>
                  <a:lnTo>
                    <a:pt x="786" y="12198"/>
                  </a:lnTo>
                  <a:cubicBezTo>
                    <a:pt x="786" y="12198"/>
                    <a:pt x="753" y="18113"/>
                    <a:pt x="1839" y="18631"/>
                  </a:cubicBezTo>
                  <a:cubicBezTo>
                    <a:pt x="3510" y="18347"/>
                    <a:pt x="7703" y="15657"/>
                    <a:pt x="9140" y="13986"/>
                  </a:cubicBezTo>
                  <a:cubicBezTo>
                    <a:pt x="8071" y="13351"/>
                    <a:pt x="7703" y="12649"/>
                    <a:pt x="7570" y="11463"/>
                  </a:cubicBezTo>
                  <a:cubicBezTo>
                    <a:pt x="7436" y="10260"/>
                    <a:pt x="8038" y="6083"/>
                    <a:pt x="8038" y="6083"/>
                  </a:cubicBezTo>
                  <a:cubicBezTo>
                    <a:pt x="8038" y="6083"/>
                    <a:pt x="8181" y="6217"/>
                    <a:pt x="8504" y="6217"/>
                  </a:cubicBezTo>
                  <a:cubicBezTo>
                    <a:pt x="8608" y="6217"/>
                    <a:pt x="8731" y="6203"/>
                    <a:pt x="8873" y="6166"/>
                  </a:cubicBezTo>
                  <a:cubicBezTo>
                    <a:pt x="9441" y="5999"/>
                    <a:pt x="10410" y="3677"/>
                    <a:pt x="9608" y="3293"/>
                  </a:cubicBezTo>
                  <a:cubicBezTo>
                    <a:pt x="9445" y="3215"/>
                    <a:pt x="9286" y="3177"/>
                    <a:pt x="9133" y="3177"/>
                  </a:cubicBezTo>
                  <a:cubicBezTo>
                    <a:pt x="8596" y="3177"/>
                    <a:pt x="8123" y="3636"/>
                    <a:pt x="7720" y="4429"/>
                  </a:cubicBezTo>
                  <a:cubicBezTo>
                    <a:pt x="7085" y="3593"/>
                    <a:pt x="6901" y="3293"/>
                    <a:pt x="5949" y="2708"/>
                  </a:cubicBezTo>
                  <a:cubicBezTo>
                    <a:pt x="5164" y="2223"/>
                    <a:pt x="3760" y="1856"/>
                    <a:pt x="2975" y="1070"/>
                  </a:cubicBezTo>
                  <a:cubicBezTo>
                    <a:pt x="2674" y="770"/>
                    <a:pt x="2474" y="402"/>
                    <a:pt x="2390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7"/>
            <p:cNvSpPr/>
            <p:nvPr/>
          </p:nvSpPr>
          <p:spPr>
            <a:xfrm>
              <a:off x="4070331" y="1592977"/>
              <a:ext cx="63747" cy="25063"/>
            </a:xfrm>
            <a:custGeom>
              <a:rect b="b" l="l" r="r" t="t"/>
              <a:pathLst>
                <a:path extrusionOk="0" h="782" w="1989">
                  <a:moveTo>
                    <a:pt x="1059" y="0"/>
                  </a:moveTo>
                  <a:cubicBezTo>
                    <a:pt x="696" y="0"/>
                    <a:pt x="296" y="176"/>
                    <a:pt x="0" y="781"/>
                  </a:cubicBezTo>
                  <a:lnTo>
                    <a:pt x="1988" y="330"/>
                  </a:lnTo>
                  <a:cubicBezTo>
                    <a:pt x="1988" y="330"/>
                    <a:pt x="1558" y="0"/>
                    <a:pt x="10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7"/>
            <p:cNvSpPr/>
            <p:nvPr/>
          </p:nvSpPr>
          <p:spPr>
            <a:xfrm>
              <a:off x="4061229" y="1461540"/>
              <a:ext cx="225472" cy="99451"/>
            </a:xfrm>
            <a:custGeom>
              <a:rect b="b" l="l" r="r" t="t"/>
              <a:pathLst>
                <a:path extrusionOk="0" h="3103" w="7035">
                  <a:moveTo>
                    <a:pt x="2147" y="425"/>
                  </a:moveTo>
                  <a:cubicBezTo>
                    <a:pt x="2817" y="425"/>
                    <a:pt x="3408" y="1034"/>
                    <a:pt x="3242" y="1791"/>
                  </a:cubicBezTo>
                  <a:cubicBezTo>
                    <a:pt x="3126" y="2312"/>
                    <a:pt x="2659" y="2670"/>
                    <a:pt x="2146" y="2670"/>
                  </a:cubicBezTo>
                  <a:cubicBezTo>
                    <a:pt x="2066" y="2670"/>
                    <a:pt x="1986" y="2661"/>
                    <a:pt x="1905" y="2643"/>
                  </a:cubicBezTo>
                  <a:cubicBezTo>
                    <a:pt x="936" y="2426"/>
                    <a:pt x="702" y="1140"/>
                    <a:pt x="1537" y="605"/>
                  </a:cubicBezTo>
                  <a:cubicBezTo>
                    <a:pt x="1735" y="481"/>
                    <a:pt x="1945" y="425"/>
                    <a:pt x="2147" y="425"/>
                  </a:cubicBezTo>
                  <a:close/>
                  <a:moveTo>
                    <a:pt x="2133" y="1"/>
                  </a:moveTo>
                  <a:cubicBezTo>
                    <a:pt x="1577" y="1"/>
                    <a:pt x="1018" y="288"/>
                    <a:pt x="735" y="922"/>
                  </a:cubicBezTo>
                  <a:cubicBezTo>
                    <a:pt x="708" y="978"/>
                    <a:pt x="657" y="1010"/>
                    <a:pt x="602" y="1010"/>
                  </a:cubicBezTo>
                  <a:cubicBezTo>
                    <a:pt x="591" y="1010"/>
                    <a:pt x="580" y="1009"/>
                    <a:pt x="568" y="1006"/>
                  </a:cubicBezTo>
                  <a:lnTo>
                    <a:pt x="234" y="922"/>
                  </a:lnTo>
                  <a:cubicBezTo>
                    <a:pt x="221" y="920"/>
                    <a:pt x="209" y="919"/>
                    <a:pt x="197" y="919"/>
                  </a:cubicBezTo>
                  <a:cubicBezTo>
                    <a:pt x="113" y="919"/>
                    <a:pt x="46" y="969"/>
                    <a:pt x="17" y="1056"/>
                  </a:cubicBezTo>
                  <a:cubicBezTo>
                    <a:pt x="0" y="1140"/>
                    <a:pt x="50" y="1223"/>
                    <a:pt x="150" y="1257"/>
                  </a:cubicBezTo>
                  <a:lnTo>
                    <a:pt x="485" y="1323"/>
                  </a:lnTo>
                  <a:cubicBezTo>
                    <a:pt x="551" y="1340"/>
                    <a:pt x="602" y="1407"/>
                    <a:pt x="602" y="1491"/>
                  </a:cubicBezTo>
                  <a:cubicBezTo>
                    <a:pt x="562" y="2501"/>
                    <a:pt x="1370" y="3102"/>
                    <a:pt x="2175" y="3102"/>
                  </a:cubicBezTo>
                  <a:cubicBezTo>
                    <a:pt x="2741" y="3102"/>
                    <a:pt x="3307" y="2805"/>
                    <a:pt x="3576" y="2142"/>
                  </a:cubicBezTo>
                  <a:cubicBezTo>
                    <a:pt x="3609" y="2075"/>
                    <a:pt x="3676" y="2042"/>
                    <a:pt x="3759" y="2042"/>
                  </a:cubicBezTo>
                  <a:lnTo>
                    <a:pt x="6817" y="2727"/>
                  </a:lnTo>
                  <a:cubicBezTo>
                    <a:pt x="6830" y="2729"/>
                    <a:pt x="6842" y="2730"/>
                    <a:pt x="6854" y="2730"/>
                  </a:cubicBezTo>
                  <a:cubicBezTo>
                    <a:pt x="6938" y="2730"/>
                    <a:pt x="7003" y="2681"/>
                    <a:pt x="7018" y="2593"/>
                  </a:cubicBezTo>
                  <a:cubicBezTo>
                    <a:pt x="7034" y="2510"/>
                    <a:pt x="6984" y="2426"/>
                    <a:pt x="6884" y="2410"/>
                  </a:cubicBezTo>
                  <a:lnTo>
                    <a:pt x="3810" y="1724"/>
                  </a:lnTo>
                  <a:cubicBezTo>
                    <a:pt x="3743" y="1708"/>
                    <a:pt x="3693" y="1641"/>
                    <a:pt x="3693" y="1574"/>
                  </a:cubicBezTo>
                  <a:cubicBezTo>
                    <a:pt x="3712" y="583"/>
                    <a:pt x="2925" y="1"/>
                    <a:pt x="2133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7"/>
            <p:cNvSpPr/>
            <p:nvPr/>
          </p:nvSpPr>
          <p:spPr>
            <a:xfrm>
              <a:off x="4060139" y="1576247"/>
              <a:ext cx="268867" cy="428412"/>
            </a:xfrm>
            <a:custGeom>
              <a:rect b="b" l="l" r="r" t="t"/>
              <a:pathLst>
                <a:path extrusionOk="0" h="13367" w="8389">
                  <a:moveTo>
                    <a:pt x="6935" y="0"/>
                  </a:moveTo>
                  <a:lnTo>
                    <a:pt x="6935" y="0"/>
                  </a:lnTo>
                  <a:cubicBezTo>
                    <a:pt x="6784" y="334"/>
                    <a:pt x="6651" y="552"/>
                    <a:pt x="6584" y="719"/>
                  </a:cubicBezTo>
                  <a:cubicBezTo>
                    <a:pt x="5378" y="2790"/>
                    <a:pt x="3328" y="3045"/>
                    <a:pt x="2366" y="3045"/>
                  </a:cubicBezTo>
                  <a:cubicBezTo>
                    <a:pt x="2289" y="3045"/>
                    <a:pt x="2218" y="3044"/>
                    <a:pt x="2156" y="3041"/>
                  </a:cubicBezTo>
                  <a:lnTo>
                    <a:pt x="2156" y="3041"/>
                  </a:lnTo>
                  <a:cubicBezTo>
                    <a:pt x="2908" y="3141"/>
                    <a:pt x="2607" y="4812"/>
                    <a:pt x="2574" y="5096"/>
                  </a:cubicBezTo>
                  <a:cubicBezTo>
                    <a:pt x="2474" y="5714"/>
                    <a:pt x="2139" y="6283"/>
                    <a:pt x="1621" y="6667"/>
                  </a:cubicBezTo>
                  <a:cubicBezTo>
                    <a:pt x="1287" y="6906"/>
                    <a:pt x="621" y="6940"/>
                    <a:pt x="267" y="6940"/>
                  </a:cubicBezTo>
                  <a:cubicBezTo>
                    <a:pt x="125" y="6940"/>
                    <a:pt x="34" y="6934"/>
                    <a:pt x="34" y="6934"/>
                  </a:cubicBezTo>
                  <a:lnTo>
                    <a:pt x="34" y="6934"/>
                  </a:lnTo>
                  <a:cubicBezTo>
                    <a:pt x="34" y="6934"/>
                    <a:pt x="1" y="12849"/>
                    <a:pt x="1087" y="13367"/>
                  </a:cubicBezTo>
                  <a:cubicBezTo>
                    <a:pt x="2758" y="13083"/>
                    <a:pt x="6951" y="10393"/>
                    <a:pt x="8388" y="8722"/>
                  </a:cubicBezTo>
                  <a:cubicBezTo>
                    <a:pt x="7319" y="8087"/>
                    <a:pt x="6951" y="7385"/>
                    <a:pt x="6818" y="6199"/>
                  </a:cubicBezTo>
                  <a:cubicBezTo>
                    <a:pt x="6684" y="4996"/>
                    <a:pt x="7286" y="819"/>
                    <a:pt x="7286" y="819"/>
                  </a:cubicBezTo>
                  <a:cubicBezTo>
                    <a:pt x="7286" y="819"/>
                    <a:pt x="6901" y="635"/>
                    <a:pt x="6935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7"/>
            <p:cNvSpPr/>
            <p:nvPr/>
          </p:nvSpPr>
          <p:spPr>
            <a:xfrm>
              <a:off x="4289874" y="1526890"/>
              <a:ext cx="49838" cy="58812"/>
            </a:xfrm>
            <a:custGeom>
              <a:rect b="b" l="l" r="r" t="t"/>
              <a:pathLst>
                <a:path extrusionOk="0" h="1835" w="1555">
                  <a:moveTo>
                    <a:pt x="1230" y="1"/>
                  </a:moveTo>
                  <a:cubicBezTo>
                    <a:pt x="1154" y="1"/>
                    <a:pt x="1062" y="20"/>
                    <a:pt x="953" y="70"/>
                  </a:cubicBezTo>
                  <a:cubicBezTo>
                    <a:pt x="368" y="320"/>
                    <a:pt x="1" y="1707"/>
                    <a:pt x="519" y="1824"/>
                  </a:cubicBezTo>
                  <a:cubicBezTo>
                    <a:pt x="551" y="1832"/>
                    <a:pt x="582" y="1835"/>
                    <a:pt x="612" y="1835"/>
                  </a:cubicBezTo>
                  <a:cubicBezTo>
                    <a:pt x="1062" y="1835"/>
                    <a:pt x="1233" y="1062"/>
                    <a:pt x="920" y="905"/>
                  </a:cubicBezTo>
                  <a:cubicBezTo>
                    <a:pt x="853" y="872"/>
                    <a:pt x="769" y="838"/>
                    <a:pt x="686" y="805"/>
                  </a:cubicBezTo>
                  <a:cubicBezTo>
                    <a:pt x="686" y="805"/>
                    <a:pt x="908" y="151"/>
                    <a:pt x="1404" y="151"/>
                  </a:cubicBezTo>
                  <a:cubicBezTo>
                    <a:pt x="1452" y="151"/>
                    <a:pt x="1502" y="157"/>
                    <a:pt x="1555" y="170"/>
                  </a:cubicBezTo>
                  <a:cubicBezTo>
                    <a:pt x="1555" y="170"/>
                    <a:pt x="1461" y="1"/>
                    <a:pt x="1230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7"/>
            <p:cNvSpPr/>
            <p:nvPr/>
          </p:nvSpPr>
          <p:spPr>
            <a:xfrm>
              <a:off x="4129239" y="1444810"/>
              <a:ext cx="45094" cy="28653"/>
            </a:xfrm>
            <a:custGeom>
              <a:rect b="b" l="l" r="r" t="t"/>
              <a:pathLst>
                <a:path extrusionOk="0" h="894" w="1407">
                  <a:moveTo>
                    <a:pt x="662" y="0"/>
                  </a:moveTo>
                  <a:cubicBezTo>
                    <a:pt x="404" y="0"/>
                    <a:pt x="143" y="121"/>
                    <a:pt x="0" y="325"/>
                  </a:cubicBezTo>
                  <a:cubicBezTo>
                    <a:pt x="518" y="342"/>
                    <a:pt x="1003" y="542"/>
                    <a:pt x="1387" y="893"/>
                  </a:cubicBezTo>
                  <a:cubicBezTo>
                    <a:pt x="1407" y="258"/>
                    <a:pt x="1038" y="0"/>
                    <a:pt x="662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7"/>
            <p:cNvSpPr/>
            <p:nvPr/>
          </p:nvSpPr>
          <p:spPr>
            <a:xfrm>
              <a:off x="4106195" y="1497116"/>
              <a:ext cx="23589" cy="23845"/>
            </a:xfrm>
            <a:custGeom>
              <a:rect b="b" l="l" r="r" t="t"/>
              <a:pathLst>
                <a:path extrusionOk="0" h="744" w="736">
                  <a:moveTo>
                    <a:pt x="374" y="0"/>
                  </a:moveTo>
                  <a:cubicBezTo>
                    <a:pt x="351" y="0"/>
                    <a:pt x="326" y="5"/>
                    <a:pt x="301" y="13"/>
                  </a:cubicBezTo>
                  <a:cubicBezTo>
                    <a:pt x="251" y="13"/>
                    <a:pt x="201" y="30"/>
                    <a:pt x="168" y="63"/>
                  </a:cubicBezTo>
                  <a:cubicBezTo>
                    <a:pt x="84" y="113"/>
                    <a:pt x="34" y="197"/>
                    <a:pt x="17" y="297"/>
                  </a:cubicBezTo>
                  <a:cubicBezTo>
                    <a:pt x="1" y="330"/>
                    <a:pt x="1" y="364"/>
                    <a:pt x="1" y="397"/>
                  </a:cubicBezTo>
                  <a:cubicBezTo>
                    <a:pt x="1" y="464"/>
                    <a:pt x="34" y="514"/>
                    <a:pt x="67" y="581"/>
                  </a:cubicBezTo>
                  <a:cubicBezTo>
                    <a:pt x="84" y="598"/>
                    <a:pt x="118" y="631"/>
                    <a:pt x="134" y="648"/>
                  </a:cubicBezTo>
                  <a:cubicBezTo>
                    <a:pt x="184" y="698"/>
                    <a:pt x="235" y="715"/>
                    <a:pt x="301" y="731"/>
                  </a:cubicBezTo>
                  <a:cubicBezTo>
                    <a:pt x="326" y="740"/>
                    <a:pt x="351" y="744"/>
                    <a:pt x="374" y="744"/>
                  </a:cubicBezTo>
                  <a:cubicBezTo>
                    <a:pt x="397" y="744"/>
                    <a:pt x="418" y="740"/>
                    <a:pt x="435" y="731"/>
                  </a:cubicBezTo>
                  <a:cubicBezTo>
                    <a:pt x="485" y="731"/>
                    <a:pt x="535" y="698"/>
                    <a:pt x="569" y="681"/>
                  </a:cubicBezTo>
                  <a:cubicBezTo>
                    <a:pt x="652" y="614"/>
                    <a:pt x="702" y="531"/>
                    <a:pt x="736" y="447"/>
                  </a:cubicBezTo>
                  <a:cubicBezTo>
                    <a:pt x="736" y="414"/>
                    <a:pt x="736" y="381"/>
                    <a:pt x="736" y="347"/>
                  </a:cubicBezTo>
                  <a:cubicBezTo>
                    <a:pt x="736" y="280"/>
                    <a:pt x="719" y="213"/>
                    <a:pt x="686" y="163"/>
                  </a:cubicBezTo>
                  <a:lnTo>
                    <a:pt x="619" y="97"/>
                  </a:lnTo>
                  <a:cubicBezTo>
                    <a:pt x="569" y="46"/>
                    <a:pt x="502" y="30"/>
                    <a:pt x="435" y="13"/>
                  </a:cubicBezTo>
                  <a:cubicBezTo>
                    <a:pt x="418" y="5"/>
                    <a:pt x="397" y="0"/>
                    <a:pt x="374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7"/>
            <p:cNvSpPr/>
            <p:nvPr/>
          </p:nvSpPr>
          <p:spPr>
            <a:xfrm>
              <a:off x="3641919" y="1458816"/>
              <a:ext cx="885221" cy="721862"/>
            </a:xfrm>
            <a:custGeom>
              <a:rect b="b" l="l" r="r" t="t"/>
              <a:pathLst>
                <a:path extrusionOk="0" h="22523" w="27620">
                  <a:moveTo>
                    <a:pt x="5533" y="1"/>
                  </a:moveTo>
                  <a:cubicBezTo>
                    <a:pt x="5223" y="1"/>
                    <a:pt x="0" y="1542"/>
                    <a:pt x="0" y="1542"/>
                  </a:cubicBezTo>
                  <a:cubicBezTo>
                    <a:pt x="0" y="1542"/>
                    <a:pt x="1086" y="14725"/>
                    <a:pt x="3275" y="20206"/>
                  </a:cubicBezTo>
                  <a:cubicBezTo>
                    <a:pt x="6328" y="21957"/>
                    <a:pt x="11822" y="22522"/>
                    <a:pt x="16421" y="22522"/>
                  </a:cubicBezTo>
                  <a:cubicBezTo>
                    <a:pt x="19676" y="22522"/>
                    <a:pt x="22483" y="22239"/>
                    <a:pt x="23660" y="21893"/>
                  </a:cubicBezTo>
                  <a:cubicBezTo>
                    <a:pt x="26500" y="21041"/>
                    <a:pt x="27352" y="19270"/>
                    <a:pt x="27469" y="18568"/>
                  </a:cubicBezTo>
                  <a:cubicBezTo>
                    <a:pt x="27603" y="17883"/>
                    <a:pt x="27620" y="16379"/>
                    <a:pt x="26400" y="15360"/>
                  </a:cubicBezTo>
                  <a:cubicBezTo>
                    <a:pt x="25197" y="14324"/>
                    <a:pt x="8672" y="13789"/>
                    <a:pt x="8672" y="13789"/>
                  </a:cubicBezTo>
                  <a:cubicBezTo>
                    <a:pt x="8672" y="13789"/>
                    <a:pt x="5548" y="105"/>
                    <a:pt x="5548" y="5"/>
                  </a:cubicBezTo>
                  <a:cubicBezTo>
                    <a:pt x="5548" y="2"/>
                    <a:pt x="5543" y="1"/>
                    <a:pt x="5533" y="1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5" name="Google Shape;545;p37"/>
          <p:cNvGrpSpPr/>
          <p:nvPr/>
        </p:nvGrpSpPr>
        <p:grpSpPr>
          <a:xfrm>
            <a:off x="4454803" y="1366192"/>
            <a:ext cx="1416995" cy="3491655"/>
            <a:chOff x="4454803" y="1366192"/>
            <a:chExt cx="1416995" cy="3491655"/>
          </a:xfrm>
        </p:grpSpPr>
        <p:sp>
          <p:nvSpPr>
            <p:cNvPr id="546" name="Google Shape;546;p37"/>
            <p:cNvSpPr/>
            <p:nvPr/>
          </p:nvSpPr>
          <p:spPr>
            <a:xfrm>
              <a:off x="4788443" y="1366192"/>
              <a:ext cx="629782" cy="560490"/>
            </a:xfrm>
            <a:custGeom>
              <a:rect b="b" l="l" r="r" t="t"/>
              <a:pathLst>
                <a:path extrusionOk="0" h="17488" w="19650">
                  <a:moveTo>
                    <a:pt x="15500" y="1"/>
                  </a:moveTo>
                  <a:cubicBezTo>
                    <a:pt x="15198" y="1"/>
                    <a:pt x="14899" y="20"/>
                    <a:pt x="14620" y="55"/>
                  </a:cubicBezTo>
                  <a:cubicBezTo>
                    <a:pt x="10761" y="589"/>
                    <a:pt x="8104" y="873"/>
                    <a:pt x="7670" y="3998"/>
                  </a:cubicBezTo>
                  <a:cubicBezTo>
                    <a:pt x="7536" y="5000"/>
                    <a:pt x="6684" y="5769"/>
                    <a:pt x="5748" y="6203"/>
                  </a:cubicBezTo>
                  <a:cubicBezTo>
                    <a:pt x="4829" y="6621"/>
                    <a:pt x="3810" y="6805"/>
                    <a:pt x="2874" y="7189"/>
                  </a:cubicBezTo>
                  <a:cubicBezTo>
                    <a:pt x="1922" y="7573"/>
                    <a:pt x="953" y="8158"/>
                    <a:pt x="635" y="9127"/>
                  </a:cubicBezTo>
                  <a:cubicBezTo>
                    <a:pt x="0" y="11116"/>
                    <a:pt x="385" y="13288"/>
                    <a:pt x="1638" y="14959"/>
                  </a:cubicBezTo>
                  <a:cubicBezTo>
                    <a:pt x="2933" y="16632"/>
                    <a:pt x="5046" y="17488"/>
                    <a:pt x="7141" y="17488"/>
                  </a:cubicBezTo>
                  <a:cubicBezTo>
                    <a:pt x="8100" y="17488"/>
                    <a:pt x="9055" y="17309"/>
                    <a:pt x="9925" y="16947"/>
                  </a:cubicBezTo>
                  <a:cubicBezTo>
                    <a:pt x="11112" y="16446"/>
                    <a:pt x="12198" y="15761"/>
                    <a:pt x="13167" y="14892"/>
                  </a:cubicBezTo>
                  <a:cubicBezTo>
                    <a:pt x="14370" y="13806"/>
                    <a:pt x="15389" y="12419"/>
                    <a:pt x="16893" y="11784"/>
                  </a:cubicBezTo>
                  <a:cubicBezTo>
                    <a:pt x="17444" y="11533"/>
                    <a:pt x="18062" y="11400"/>
                    <a:pt x="18564" y="11049"/>
                  </a:cubicBezTo>
                  <a:cubicBezTo>
                    <a:pt x="19249" y="10547"/>
                    <a:pt x="19583" y="9662"/>
                    <a:pt x="19616" y="8810"/>
                  </a:cubicBezTo>
                  <a:cubicBezTo>
                    <a:pt x="19650" y="7874"/>
                    <a:pt x="19466" y="6955"/>
                    <a:pt x="19299" y="6053"/>
                  </a:cubicBezTo>
                  <a:cubicBezTo>
                    <a:pt x="18831" y="3513"/>
                    <a:pt x="19265" y="1742"/>
                    <a:pt x="18112" y="706"/>
                  </a:cubicBezTo>
                  <a:cubicBezTo>
                    <a:pt x="17548" y="206"/>
                    <a:pt x="16500" y="1"/>
                    <a:pt x="15500" y="1"/>
                  </a:cubicBezTo>
                  <a:close/>
                </a:path>
              </a:pathLst>
            </a:custGeom>
            <a:solidFill>
              <a:srgbClr val="ED30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7"/>
            <p:cNvSpPr/>
            <p:nvPr/>
          </p:nvSpPr>
          <p:spPr>
            <a:xfrm>
              <a:off x="4882702" y="1438625"/>
              <a:ext cx="490557" cy="464981"/>
            </a:xfrm>
            <a:custGeom>
              <a:rect b="b" l="l" r="r" t="t"/>
              <a:pathLst>
                <a:path extrusionOk="0" h="14508" w="15306">
                  <a:moveTo>
                    <a:pt x="14770" y="0"/>
                  </a:moveTo>
                  <a:cubicBezTo>
                    <a:pt x="14770" y="0"/>
                    <a:pt x="14587" y="485"/>
                    <a:pt x="12899" y="535"/>
                  </a:cubicBezTo>
                  <a:cubicBezTo>
                    <a:pt x="11228" y="568"/>
                    <a:pt x="7719" y="401"/>
                    <a:pt x="7268" y="2840"/>
                  </a:cubicBezTo>
                  <a:cubicBezTo>
                    <a:pt x="6834" y="5280"/>
                    <a:pt x="5998" y="6299"/>
                    <a:pt x="4578" y="6600"/>
                  </a:cubicBezTo>
                  <a:cubicBezTo>
                    <a:pt x="3141" y="6917"/>
                    <a:pt x="986" y="6867"/>
                    <a:pt x="485" y="8638"/>
                  </a:cubicBezTo>
                  <a:cubicBezTo>
                    <a:pt x="0" y="10426"/>
                    <a:pt x="2573" y="14319"/>
                    <a:pt x="6249" y="14503"/>
                  </a:cubicBezTo>
                  <a:cubicBezTo>
                    <a:pt x="6312" y="14506"/>
                    <a:pt x="6375" y="14507"/>
                    <a:pt x="6436" y="14507"/>
                  </a:cubicBezTo>
                  <a:cubicBezTo>
                    <a:pt x="9966" y="14507"/>
                    <a:pt x="10669" y="9877"/>
                    <a:pt x="12114" y="9039"/>
                  </a:cubicBezTo>
                  <a:cubicBezTo>
                    <a:pt x="13567" y="8204"/>
                    <a:pt x="14687" y="7669"/>
                    <a:pt x="14988" y="6333"/>
                  </a:cubicBezTo>
                  <a:cubicBezTo>
                    <a:pt x="15305" y="5013"/>
                    <a:pt x="14770" y="0"/>
                    <a:pt x="14770" y="0"/>
                  </a:cubicBezTo>
                  <a:close/>
                </a:path>
              </a:pathLst>
            </a:custGeom>
            <a:solidFill>
              <a:srgbClr val="CD20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7"/>
            <p:cNvSpPr/>
            <p:nvPr/>
          </p:nvSpPr>
          <p:spPr>
            <a:xfrm>
              <a:off x="5346434" y="4644682"/>
              <a:ext cx="518954" cy="213165"/>
            </a:xfrm>
            <a:custGeom>
              <a:rect b="b" l="l" r="r" t="t"/>
              <a:pathLst>
                <a:path extrusionOk="0" h="6651" w="16192">
                  <a:moveTo>
                    <a:pt x="6417" y="1"/>
                  </a:moveTo>
                  <a:lnTo>
                    <a:pt x="1" y="502"/>
                  </a:lnTo>
                  <a:lnTo>
                    <a:pt x="118" y="3660"/>
                  </a:lnTo>
                  <a:lnTo>
                    <a:pt x="235" y="6651"/>
                  </a:lnTo>
                  <a:lnTo>
                    <a:pt x="16191" y="6651"/>
                  </a:lnTo>
                  <a:cubicBezTo>
                    <a:pt x="16191" y="6651"/>
                    <a:pt x="15272" y="4679"/>
                    <a:pt x="12682" y="4111"/>
                  </a:cubicBezTo>
                  <a:cubicBezTo>
                    <a:pt x="11563" y="3877"/>
                    <a:pt x="10477" y="3526"/>
                    <a:pt x="9441" y="3075"/>
                  </a:cubicBezTo>
                  <a:cubicBezTo>
                    <a:pt x="6333" y="1672"/>
                    <a:pt x="6417" y="1"/>
                    <a:pt x="6417" y="1"/>
                  </a:cubicBezTo>
                  <a:close/>
                </a:path>
              </a:pathLst>
            </a:custGeom>
            <a:solidFill>
              <a:srgbClr val="F380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7"/>
            <p:cNvSpPr/>
            <p:nvPr/>
          </p:nvSpPr>
          <p:spPr>
            <a:xfrm>
              <a:off x="5146698" y="2814339"/>
              <a:ext cx="449309" cy="1905373"/>
            </a:xfrm>
            <a:custGeom>
              <a:rect b="b" l="l" r="r" t="t"/>
              <a:pathLst>
                <a:path extrusionOk="0" h="59450" w="14019">
                  <a:moveTo>
                    <a:pt x="0" y="0"/>
                  </a:moveTo>
                  <a:cubicBezTo>
                    <a:pt x="0" y="0"/>
                    <a:pt x="318" y="2640"/>
                    <a:pt x="769" y="6400"/>
                  </a:cubicBezTo>
                  <a:cubicBezTo>
                    <a:pt x="1705" y="14169"/>
                    <a:pt x="3208" y="26717"/>
                    <a:pt x="3626" y="30493"/>
                  </a:cubicBezTo>
                  <a:cubicBezTo>
                    <a:pt x="3626" y="35907"/>
                    <a:pt x="4578" y="59449"/>
                    <a:pt x="4578" y="59449"/>
                  </a:cubicBezTo>
                  <a:lnTo>
                    <a:pt x="14019" y="57244"/>
                  </a:lnTo>
                  <a:cubicBezTo>
                    <a:pt x="14019" y="57244"/>
                    <a:pt x="13969" y="35957"/>
                    <a:pt x="13818" y="29507"/>
                  </a:cubicBezTo>
                  <a:cubicBezTo>
                    <a:pt x="13718" y="25230"/>
                    <a:pt x="12766" y="13451"/>
                    <a:pt x="11680" y="6400"/>
                  </a:cubicBezTo>
                  <a:cubicBezTo>
                    <a:pt x="11128" y="2824"/>
                    <a:pt x="10727" y="334"/>
                    <a:pt x="10727" y="3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7"/>
            <p:cNvSpPr/>
            <p:nvPr/>
          </p:nvSpPr>
          <p:spPr>
            <a:xfrm>
              <a:off x="5350184" y="4743236"/>
              <a:ext cx="515204" cy="114611"/>
            </a:xfrm>
            <a:custGeom>
              <a:rect b="b" l="l" r="r" t="t"/>
              <a:pathLst>
                <a:path extrusionOk="0" h="3576" w="16075">
                  <a:moveTo>
                    <a:pt x="9324" y="0"/>
                  </a:moveTo>
                  <a:cubicBezTo>
                    <a:pt x="8622" y="685"/>
                    <a:pt x="7904" y="1521"/>
                    <a:pt x="7503" y="2373"/>
                  </a:cubicBezTo>
                  <a:cubicBezTo>
                    <a:pt x="3710" y="2022"/>
                    <a:pt x="1471" y="1036"/>
                    <a:pt x="1" y="585"/>
                  </a:cubicBezTo>
                  <a:lnTo>
                    <a:pt x="1" y="585"/>
                  </a:lnTo>
                  <a:lnTo>
                    <a:pt x="118" y="3576"/>
                  </a:lnTo>
                  <a:lnTo>
                    <a:pt x="16074" y="3576"/>
                  </a:lnTo>
                  <a:cubicBezTo>
                    <a:pt x="16074" y="3576"/>
                    <a:pt x="15155" y="1604"/>
                    <a:pt x="12565" y="1036"/>
                  </a:cubicBezTo>
                  <a:cubicBezTo>
                    <a:pt x="11446" y="802"/>
                    <a:pt x="10360" y="451"/>
                    <a:pt x="9324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7"/>
            <p:cNvSpPr/>
            <p:nvPr/>
          </p:nvSpPr>
          <p:spPr>
            <a:xfrm>
              <a:off x="4886965" y="4644682"/>
              <a:ext cx="511454" cy="213165"/>
            </a:xfrm>
            <a:custGeom>
              <a:rect b="b" l="l" r="r" t="t"/>
              <a:pathLst>
                <a:path extrusionOk="0" h="6651" w="15958">
                  <a:moveTo>
                    <a:pt x="6784" y="1"/>
                  </a:moveTo>
                  <a:lnTo>
                    <a:pt x="335" y="502"/>
                  </a:lnTo>
                  <a:lnTo>
                    <a:pt x="168" y="3660"/>
                  </a:lnTo>
                  <a:lnTo>
                    <a:pt x="1" y="6651"/>
                  </a:lnTo>
                  <a:lnTo>
                    <a:pt x="15957" y="6651"/>
                  </a:lnTo>
                  <a:cubicBezTo>
                    <a:pt x="15957" y="6651"/>
                    <a:pt x="15222" y="4679"/>
                    <a:pt x="12682" y="4111"/>
                  </a:cubicBezTo>
                  <a:cubicBezTo>
                    <a:pt x="11596" y="3877"/>
                    <a:pt x="10544" y="3543"/>
                    <a:pt x="9541" y="3075"/>
                  </a:cubicBezTo>
                  <a:cubicBezTo>
                    <a:pt x="6567" y="1672"/>
                    <a:pt x="6784" y="1"/>
                    <a:pt x="6784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7"/>
            <p:cNvSpPr/>
            <p:nvPr/>
          </p:nvSpPr>
          <p:spPr>
            <a:xfrm>
              <a:off x="4838762" y="2814339"/>
              <a:ext cx="415592" cy="1905373"/>
            </a:xfrm>
            <a:custGeom>
              <a:rect b="b" l="l" r="r" t="t"/>
              <a:pathLst>
                <a:path extrusionOk="0" h="59450" w="12967">
                  <a:moveTo>
                    <a:pt x="803" y="0"/>
                  </a:moveTo>
                  <a:cubicBezTo>
                    <a:pt x="803" y="0"/>
                    <a:pt x="886" y="2640"/>
                    <a:pt x="987" y="6400"/>
                  </a:cubicBezTo>
                  <a:cubicBezTo>
                    <a:pt x="1221" y="14169"/>
                    <a:pt x="1588" y="26717"/>
                    <a:pt x="1672" y="30493"/>
                  </a:cubicBezTo>
                  <a:cubicBezTo>
                    <a:pt x="1187" y="35907"/>
                    <a:pt x="1" y="59449"/>
                    <a:pt x="1" y="59449"/>
                  </a:cubicBezTo>
                  <a:lnTo>
                    <a:pt x="9658" y="57244"/>
                  </a:lnTo>
                  <a:cubicBezTo>
                    <a:pt x="9658" y="57244"/>
                    <a:pt x="12265" y="35406"/>
                    <a:pt x="12683" y="28956"/>
                  </a:cubicBezTo>
                  <a:cubicBezTo>
                    <a:pt x="12967" y="24679"/>
                    <a:pt x="12332" y="13451"/>
                    <a:pt x="11897" y="6400"/>
                  </a:cubicBezTo>
                  <a:cubicBezTo>
                    <a:pt x="11664" y="2824"/>
                    <a:pt x="11480" y="334"/>
                    <a:pt x="11480" y="334"/>
                  </a:cubicBezTo>
                  <a:lnTo>
                    <a:pt x="803" y="0"/>
                  </a:ln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7"/>
            <p:cNvSpPr/>
            <p:nvPr/>
          </p:nvSpPr>
          <p:spPr>
            <a:xfrm>
              <a:off x="4866101" y="2814339"/>
              <a:ext cx="382357" cy="205120"/>
            </a:xfrm>
            <a:custGeom>
              <a:rect b="b" l="l" r="r" t="t"/>
              <a:pathLst>
                <a:path extrusionOk="0" h="6400" w="11930">
                  <a:moveTo>
                    <a:pt x="0" y="0"/>
                  </a:moveTo>
                  <a:cubicBezTo>
                    <a:pt x="0" y="0"/>
                    <a:pt x="84" y="2640"/>
                    <a:pt x="217" y="6400"/>
                  </a:cubicBezTo>
                  <a:lnTo>
                    <a:pt x="11930" y="6400"/>
                  </a:lnTo>
                  <a:cubicBezTo>
                    <a:pt x="11696" y="2824"/>
                    <a:pt x="11496" y="334"/>
                    <a:pt x="11496" y="3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7"/>
            <p:cNvSpPr/>
            <p:nvPr/>
          </p:nvSpPr>
          <p:spPr>
            <a:xfrm>
              <a:off x="4886965" y="4743236"/>
              <a:ext cx="511454" cy="114611"/>
            </a:xfrm>
            <a:custGeom>
              <a:rect b="b" l="l" r="r" t="t"/>
              <a:pathLst>
                <a:path extrusionOk="0" h="3576" w="15958">
                  <a:moveTo>
                    <a:pt x="9541" y="0"/>
                  </a:moveTo>
                  <a:cubicBezTo>
                    <a:pt x="8773" y="685"/>
                    <a:pt x="7971" y="1521"/>
                    <a:pt x="7503" y="2373"/>
                  </a:cubicBezTo>
                  <a:cubicBezTo>
                    <a:pt x="3743" y="2022"/>
                    <a:pt x="1588" y="1036"/>
                    <a:pt x="168" y="585"/>
                  </a:cubicBezTo>
                  <a:lnTo>
                    <a:pt x="1" y="3576"/>
                  </a:lnTo>
                  <a:lnTo>
                    <a:pt x="15957" y="3576"/>
                  </a:lnTo>
                  <a:cubicBezTo>
                    <a:pt x="15957" y="3576"/>
                    <a:pt x="15222" y="1604"/>
                    <a:pt x="12682" y="1036"/>
                  </a:cubicBezTo>
                  <a:cubicBezTo>
                    <a:pt x="11596" y="802"/>
                    <a:pt x="10544" y="468"/>
                    <a:pt x="9541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7"/>
            <p:cNvSpPr/>
            <p:nvPr/>
          </p:nvSpPr>
          <p:spPr>
            <a:xfrm>
              <a:off x="5704689" y="1612111"/>
              <a:ext cx="115188" cy="133905"/>
            </a:xfrm>
            <a:custGeom>
              <a:rect b="b" l="l" r="r" t="t"/>
              <a:pathLst>
                <a:path extrusionOk="0" h="4178" w="3594">
                  <a:moveTo>
                    <a:pt x="836" y="1"/>
                  </a:moveTo>
                  <a:lnTo>
                    <a:pt x="1" y="3810"/>
                  </a:lnTo>
                  <a:lnTo>
                    <a:pt x="3593" y="4178"/>
                  </a:lnTo>
                  <a:lnTo>
                    <a:pt x="3326" y="602"/>
                  </a:lnTo>
                  <a:lnTo>
                    <a:pt x="836" y="1"/>
                  </a:ln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7"/>
            <p:cNvSpPr/>
            <p:nvPr/>
          </p:nvSpPr>
          <p:spPr>
            <a:xfrm>
              <a:off x="5179357" y="1675314"/>
              <a:ext cx="685485" cy="626449"/>
            </a:xfrm>
            <a:custGeom>
              <a:rect b="b" l="l" r="r" t="t"/>
              <a:pathLst>
                <a:path extrusionOk="0" h="19546" w="21388">
                  <a:moveTo>
                    <a:pt x="21204" y="0"/>
                  </a:moveTo>
                  <a:lnTo>
                    <a:pt x="15055" y="17"/>
                  </a:lnTo>
                  <a:cubicBezTo>
                    <a:pt x="15055" y="17"/>
                    <a:pt x="14236" y="4996"/>
                    <a:pt x="13635" y="9541"/>
                  </a:cubicBezTo>
                  <a:cubicBezTo>
                    <a:pt x="11663" y="8171"/>
                    <a:pt x="9675" y="6968"/>
                    <a:pt x="8422" y="6199"/>
                  </a:cubicBezTo>
                  <a:cubicBezTo>
                    <a:pt x="7223" y="5454"/>
                    <a:pt x="6057" y="5121"/>
                    <a:pt x="5007" y="5121"/>
                  </a:cubicBezTo>
                  <a:cubicBezTo>
                    <a:pt x="3348" y="5121"/>
                    <a:pt x="1977" y="5951"/>
                    <a:pt x="1220" y="7302"/>
                  </a:cubicBezTo>
                  <a:cubicBezTo>
                    <a:pt x="1" y="9491"/>
                    <a:pt x="4579" y="13334"/>
                    <a:pt x="6417" y="14436"/>
                  </a:cubicBezTo>
                  <a:cubicBezTo>
                    <a:pt x="8505" y="15690"/>
                    <a:pt x="10577" y="16976"/>
                    <a:pt x="12783" y="17995"/>
                  </a:cubicBezTo>
                  <a:cubicBezTo>
                    <a:pt x="13981" y="18562"/>
                    <a:pt x="15258" y="19546"/>
                    <a:pt x="16561" y="19546"/>
                  </a:cubicBezTo>
                  <a:cubicBezTo>
                    <a:pt x="16948" y="19546"/>
                    <a:pt x="17338" y="19459"/>
                    <a:pt x="17728" y="19248"/>
                  </a:cubicBezTo>
                  <a:cubicBezTo>
                    <a:pt x="20435" y="17795"/>
                    <a:pt x="21154" y="12348"/>
                    <a:pt x="21254" y="9791"/>
                  </a:cubicBezTo>
                  <a:cubicBezTo>
                    <a:pt x="21388" y="6533"/>
                    <a:pt x="21354" y="3258"/>
                    <a:pt x="21204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7"/>
            <p:cNvSpPr/>
            <p:nvPr/>
          </p:nvSpPr>
          <p:spPr>
            <a:xfrm>
              <a:off x="4778252" y="1823641"/>
              <a:ext cx="829005" cy="1100501"/>
            </a:xfrm>
            <a:custGeom>
              <a:rect b="b" l="l" r="r" t="t"/>
              <a:pathLst>
                <a:path extrusionOk="0" h="34337" w="25866">
                  <a:moveTo>
                    <a:pt x="8739" y="0"/>
                  </a:moveTo>
                  <a:cubicBezTo>
                    <a:pt x="8422" y="84"/>
                    <a:pt x="8088" y="151"/>
                    <a:pt x="7754" y="201"/>
                  </a:cubicBezTo>
                  <a:cubicBezTo>
                    <a:pt x="5364" y="602"/>
                    <a:pt x="2674" y="686"/>
                    <a:pt x="1237" y="3125"/>
                  </a:cubicBezTo>
                  <a:cubicBezTo>
                    <a:pt x="1" y="5214"/>
                    <a:pt x="1070" y="11262"/>
                    <a:pt x="2140" y="16392"/>
                  </a:cubicBezTo>
                  <a:cubicBezTo>
                    <a:pt x="2741" y="19265"/>
                    <a:pt x="2758" y="22223"/>
                    <a:pt x="2173" y="25097"/>
                  </a:cubicBezTo>
                  <a:cubicBezTo>
                    <a:pt x="1371" y="29090"/>
                    <a:pt x="569" y="34336"/>
                    <a:pt x="569" y="34336"/>
                  </a:cubicBezTo>
                  <a:lnTo>
                    <a:pt x="25866" y="34336"/>
                  </a:lnTo>
                  <a:cubicBezTo>
                    <a:pt x="24730" y="29123"/>
                    <a:pt x="21221" y="18848"/>
                    <a:pt x="21187" y="18764"/>
                  </a:cubicBezTo>
                  <a:cubicBezTo>
                    <a:pt x="21187" y="18764"/>
                    <a:pt x="21889" y="2674"/>
                    <a:pt x="20937" y="1571"/>
                  </a:cubicBezTo>
                  <a:cubicBezTo>
                    <a:pt x="20369" y="886"/>
                    <a:pt x="19015" y="502"/>
                    <a:pt x="18046" y="318"/>
                  </a:cubicBezTo>
                  <a:cubicBezTo>
                    <a:pt x="17428" y="184"/>
                    <a:pt x="16960" y="134"/>
                    <a:pt x="16960" y="134"/>
                  </a:cubicBezTo>
                  <a:cubicBezTo>
                    <a:pt x="16793" y="134"/>
                    <a:pt x="11379" y="0"/>
                    <a:pt x="8739" y="0"/>
                  </a:cubicBez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7"/>
            <p:cNvSpPr/>
            <p:nvPr/>
          </p:nvSpPr>
          <p:spPr>
            <a:xfrm>
              <a:off x="4946418" y="2631718"/>
              <a:ext cx="158007" cy="181339"/>
            </a:xfrm>
            <a:custGeom>
              <a:rect b="b" l="l" r="r" t="t"/>
              <a:pathLst>
                <a:path extrusionOk="0" h="5658" w="4930">
                  <a:moveTo>
                    <a:pt x="4929" y="1"/>
                  </a:moveTo>
                  <a:lnTo>
                    <a:pt x="117" y="118"/>
                  </a:lnTo>
                  <a:cubicBezTo>
                    <a:pt x="101" y="201"/>
                    <a:pt x="0" y="3610"/>
                    <a:pt x="167" y="4445"/>
                  </a:cubicBezTo>
                  <a:cubicBezTo>
                    <a:pt x="288" y="5046"/>
                    <a:pt x="1229" y="5657"/>
                    <a:pt x="2387" y="5657"/>
                  </a:cubicBezTo>
                  <a:cubicBezTo>
                    <a:pt x="2678" y="5657"/>
                    <a:pt x="2983" y="5618"/>
                    <a:pt x="3292" y="5531"/>
                  </a:cubicBezTo>
                  <a:cubicBezTo>
                    <a:pt x="4812" y="5097"/>
                    <a:pt x="4929" y="3944"/>
                    <a:pt x="4929" y="3944"/>
                  </a:cubicBezTo>
                  <a:lnTo>
                    <a:pt x="4929" y="1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7"/>
            <p:cNvSpPr/>
            <p:nvPr/>
          </p:nvSpPr>
          <p:spPr>
            <a:xfrm>
              <a:off x="5312172" y="2631718"/>
              <a:ext cx="158007" cy="181339"/>
            </a:xfrm>
            <a:custGeom>
              <a:rect b="b" l="l" r="r" t="t"/>
              <a:pathLst>
                <a:path extrusionOk="0" h="5658" w="4930">
                  <a:moveTo>
                    <a:pt x="4929" y="1"/>
                  </a:moveTo>
                  <a:lnTo>
                    <a:pt x="101" y="118"/>
                  </a:lnTo>
                  <a:cubicBezTo>
                    <a:pt x="84" y="201"/>
                    <a:pt x="0" y="3610"/>
                    <a:pt x="167" y="4445"/>
                  </a:cubicBezTo>
                  <a:cubicBezTo>
                    <a:pt x="288" y="5046"/>
                    <a:pt x="1229" y="5657"/>
                    <a:pt x="2378" y="5657"/>
                  </a:cubicBezTo>
                  <a:cubicBezTo>
                    <a:pt x="2667" y="5657"/>
                    <a:pt x="2969" y="5618"/>
                    <a:pt x="3275" y="5531"/>
                  </a:cubicBezTo>
                  <a:cubicBezTo>
                    <a:pt x="4812" y="5097"/>
                    <a:pt x="4929" y="3944"/>
                    <a:pt x="4929" y="3944"/>
                  </a:cubicBezTo>
                  <a:lnTo>
                    <a:pt x="4929" y="1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7"/>
            <p:cNvSpPr/>
            <p:nvPr/>
          </p:nvSpPr>
          <p:spPr>
            <a:xfrm>
              <a:off x="5026735" y="1823641"/>
              <a:ext cx="329923" cy="234574"/>
            </a:xfrm>
            <a:custGeom>
              <a:rect b="b" l="l" r="r" t="t"/>
              <a:pathLst>
                <a:path extrusionOk="0" h="7319" w="10294">
                  <a:moveTo>
                    <a:pt x="986" y="0"/>
                  </a:moveTo>
                  <a:cubicBezTo>
                    <a:pt x="669" y="84"/>
                    <a:pt x="335" y="151"/>
                    <a:pt x="1" y="201"/>
                  </a:cubicBezTo>
                  <a:cubicBezTo>
                    <a:pt x="1387" y="3041"/>
                    <a:pt x="5080" y="7085"/>
                    <a:pt x="7152" y="7319"/>
                  </a:cubicBezTo>
                  <a:cubicBezTo>
                    <a:pt x="8438" y="6767"/>
                    <a:pt x="9708" y="2473"/>
                    <a:pt x="10293" y="301"/>
                  </a:cubicBezTo>
                  <a:cubicBezTo>
                    <a:pt x="9675" y="184"/>
                    <a:pt x="9207" y="134"/>
                    <a:pt x="9207" y="134"/>
                  </a:cubicBezTo>
                  <a:cubicBezTo>
                    <a:pt x="9040" y="134"/>
                    <a:pt x="3626" y="0"/>
                    <a:pt x="986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7"/>
            <p:cNvSpPr/>
            <p:nvPr/>
          </p:nvSpPr>
          <p:spPr>
            <a:xfrm>
              <a:off x="4483199" y="2977121"/>
              <a:ext cx="175538" cy="319122"/>
            </a:xfrm>
            <a:custGeom>
              <a:rect b="b" l="l" r="r" t="t"/>
              <a:pathLst>
                <a:path extrusionOk="0" h="9957" w="5477">
                  <a:moveTo>
                    <a:pt x="752" y="1"/>
                  </a:moveTo>
                  <a:lnTo>
                    <a:pt x="468" y="4679"/>
                  </a:lnTo>
                  <a:cubicBezTo>
                    <a:pt x="0" y="5899"/>
                    <a:pt x="518" y="9007"/>
                    <a:pt x="736" y="9207"/>
                  </a:cubicBezTo>
                  <a:cubicBezTo>
                    <a:pt x="757" y="9225"/>
                    <a:pt x="776" y="9234"/>
                    <a:pt x="794" y="9234"/>
                  </a:cubicBezTo>
                  <a:cubicBezTo>
                    <a:pt x="1139" y="9234"/>
                    <a:pt x="903" y="6081"/>
                    <a:pt x="1112" y="6081"/>
                  </a:cubicBezTo>
                  <a:cubicBezTo>
                    <a:pt x="1115" y="6081"/>
                    <a:pt x="1117" y="6082"/>
                    <a:pt x="1120" y="6083"/>
                  </a:cubicBezTo>
                  <a:cubicBezTo>
                    <a:pt x="1335" y="6149"/>
                    <a:pt x="1042" y="9642"/>
                    <a:pt x="1491" y="9642"/>
                  </a:cubicBezTo>
                  <a:cubicBezTo>
                    <a:pt x="1496" y="9642"/>
                    <a:pt x="1500" y="9642"/>
                    <a:pt x="1504" y="9641"/>
                  </a:cubicBezTo>
                  <a:cubicBezTo>
                    <a:pt x="1966" y="9575"/>
                    <a:pt x="1858" y="6231"/>
                    <a:pt x="2048" y="6231"/>
                  </a:cubicBezTo>
                  <a:cubicBezTo>
                    <a:pt x="2051" y="6231"/>
                    <a:pt x="2053" y="6232"/>
                    <a:pt x="2056" y="6233"/>
                  </a:cubicBezTo>
                  <a:cubicBezTo>
                    <a:pt x="2256" y="6316"/>
                    <a:pt x="2022" y="9040"/>
                    <a:pt x="2106" y="9458"/>
                  </a:cubicBezTo>
                  <a:cubicBezTo>
                    <a:pt x="2173" y="9737"/>
                    <a:pt x="2262" y="9956"/>
                    <a:pt x="2399" y="9956"/>
                  </a:cubicBezTo>
                  <a:cubicBezTo>
                    <a:pt x="2467" y="9956"/>
                    <a:pt x="2546" y="9902"/>
                    <a:pt x="2640" y="9775"/>
                  </a:cubicBezTo>
                  <a:cubicBezTo>
                    <a:pt x="2924" y="9374"/>
                    <a:pt x="2791" y="6400"/>
                    <a:pt x="3025" y="6350"/>
                  </a:cubicBezTo>
                  <a:cubicBezTo>
                    <a:pt x="3026" y="6350"/>
                    <a:pt x="3028" y="6349"/>
                    <a:pt x="3029" y="6349"/>
                  </a:cubicBezTo>
                  <a:cubicBezTo>
                    <a:pt x="3227" y="6349"/>
                    <a:pt x="2815" y="9526"/>
                    <a:pt x="3292" y="9526"/>
                  </a:cubicBezTo>
                  <a:cubicBezTo>
                    <a:pt x="3313" y="9526"/>
                    <a:pt x="3335" y="9520"/>
                    <a:pt x="3359" y="9508"/>
                  </a:cubicBezTo>
                  <a:cubicBezTo>
                    <a:pt x="3827" y="9274"/>
                    <a:pt x="4127" y="5147"/>
                    <a:pt x="4127" y="5147"/>
                  </a:cubicBezTo>
                  <a:lnTo>
                    <a:pt x="4445" y="5915"/>
                  </a:lnTo>
                  <a:cubicBezTo>
                    <a:pt x="4445" y="5915"/>
                    <a:pt x="4445" y="7603"/>
                    <a:pt x="4846" y="7753"/>
                  </a:cubicBezTo>
                  <a:cubicBezTo>
                    <a:pt x="4864" y="7761"/>
                    <a:pt x="4882" y="7765"/>
                    <a:pt x="4900" y="7765"/>
                  </a:cubicBezTo>
                  <a:cubicBezTo>
                    <a:pt x="5268" y="7765"/>
                    <a:pt x="5477" y="6179"/>
                    <a:pt x="5397" y="5765"/>
                  </a:cubicBezTo>
                  <a:cubicBezTo>
                    <a:pt x="5297" y="5331"/>
                    <a:pt x="5063" y="4044"/>
                    <a:pt x="4061" y="3392"/>
                  </a:cubicBezTo>
                  <a:lnTo>
                    <a:pt x="4729" y="1"/>
                  </a:ln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7"/>
            <p:cNvSpPr/>
            <p:nvPr/>
          </p:nvSpPr>
          <p:spPr>
            <a:xfrm>
              <a:off x="4454803" y="1875819"/>
              <a:ext cx="564465" cy="1160787"/>
            </a:xfrm>
            <a:custGeom>
              <a:rect b="b" l="l" r="r" t="t"/>
              <a:pathLst>
                <a:path extrusionOk="0" h="36218" w="17612">
                  <a:moveTo>
                    <a:pt x="13359" y="1"/>
                  </a:moveTo>
                  <a:cubicBezTo>
                    <a:pt x="10084" y="1"/>
                    <a:pt x="1970" y="14142"/>
                    <a:pt x="1003" y="18122"/>
                  </a:cubicBezTo>
                  <a:cubicBezTo>
                    <a:pt x="1" y="22249"/>
                    <a:pt x="1" y="36217"/>
                    <a:pt x="1" y="36217"/>
                  </a:cubicBezTo>
                  <a:lnTo>
                    <a:pt x="7052" y="36217"/>
                  </a:lnTo>
                  <a:lnTo>
                    <a:pt x="9775" y="19659"/>
                  </a:lnTo>
                  <a:cubicBezTo>
                    <a:pt x="9775" y="19659"/>
                    <a:pt x="15607" y="10319"/>
                    <a:pt x="16609" y="6760"/>
                  </a:cubicBezTo>
                  <a:cubicBezTo>
                    <a:pt x="17612" y="3185"/>
                    <a:pt x="16342" y="1046"/>
                    <a:pt x="13702" y="60"/>
                  </a:cubicBezTo>
                  <a:cubicBezTo>
                    <a:pt x="13595" y="20"/>
                    <a:pt x="13480" y="1"/>
                    <a:pt x="13359" y="1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7"/>
            <p:cNvSpPr/>
            <p:nvPr/>
          </p:nvSpPr>
          <p:spPr>
            <a:xfrm>
              <a:off x="5689177" y="1380069"/>
              <a:ext cx="152109" cy="272233"/>
            </a:xfrm>
            <a:custGeom>
              <a:rect b="b" l="l" r="r" t="t"/>
              <a:pathLst>
                <a:path extrusionOk="0" h="8494" w="4746">
                  <a:moveTo>
                    <a:pt x="2008" y="1"/>
                  </a:moveTo>
                  <a:cubicBezTo>
                    <a:pt x="1870" y="1"/>
                    <a:pt x="1738" y="94"/>
                    <a:pt x="1704" y="240"/>
                  </a:cubicBezTo>
                  <a:cubicBezTo>
                    <a:pt x="1337" y="1643"/>
                    <a:pt x="234" y="5353"/>
                    <a:pt x="334" y="5386"/>
                  </a:cubicBezTo>
                  <a:cubicBezTo>
                    <a:pt x="334" y="5386"/>
                    <a:pt x="0" y="6138"/>
                    <a:pt x="1103" y="7491"/>
                  </a:cubicBezTo>
                  <a:cubicBezTo>
                    <a:pt x="1489" y="7957"/>
                    <a:pt x="2255" y="8493"/>
                    <a:pt x="3016" y="8493"/>
                  </a:cubicBezTo>
                  <a:cubicBezTo>
                    <a:pt x="3373" y="8493"/>
                    <a:pt x="3729" y="8375"/>
                    <a:pt x="4044" y="8076"/>
                  </a:cubicBezTo>
                  <a:cubicBezTo>
                    <a:pt x="4745" y="7424"/>
                    <a:pt x="4562" y="5837"/>
                    <a:pt x="4127" y="4851"/>
                  </a:cubicBezTo>
                  <a:cubicBezTo>
                    <a:pt x="3960" y="4434"/>
                    <a:pt x="3175" y="3849"/>
                    <a:pt x="2757" y="3665"/>
                  </a:cubicBezTo>
                  <a:cubicBezTo>
                    <a:pt x="2735" y="3654"/>
                    <a:pt x="2703" y="3650"/>
                    <a:pt x="2664" y="3650"/>
                  </a:cubicBezTo>
                  <a:cubicBezTo>
                    <a:pt x="2570" y="3650"/>
                    <a:pt x="2440" y="3672"/>
                    <a:pt x="2332" y="3672"/>
                  </a:cubicBezTo>
                  <a:cubicBezTo>
                    <a:pt x="2275" y="3672"/>
                    <a:pt x="2225" y="3666"/>
                    <a:pt x="2189" y="3648"/>
                  </a:cubicBezTo>
                  <a:cubicBezTo>
                    <a:pt x="2222" y="3314"/>
                    <a:pt x="2423" y="1944"/>
                    <a:pt x="2523" y="1276"/>
                  </a:cubicBezTo>
                  <a:cubicBezTo>
                    <a:pt x="2590" y="858"/>
                    <a:pt x="2540" y="340"/>
                    <a:pt x="2206" y="73"/>
                  </a:cubicBezTo>
                  <a:cubicBezTo>
                    <a:pt x="2145" y="23"/>
                    <a:pt x="2076" y="1"/>
                    <a:pt x="2008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7"/>
            <p:cNvSpPr/>
            <p:nvPr/>
          </p:nvSpPr>
          <p:spPr>
            <a:xfrm>
              <a:off x="5765199" y="1605156"/>
              <a:ext cx="39678" cy="59998"/>
            </a:xfrm>
            <a:custGeom>
              <a:rect b="b" l="l" r="r" t="t"/>
              <a:pathLst>
                <a:path extrusionOk="0" h="1872" w="1238">
                  <a:moveTo>
                    <a:pt x="251" y="0"/>
                  </a:moveTo>
                  <a:lnTo>
                    <a:pt x="1" y="1855"/>
                  </a:lnTo>
                  <a:lnTo>
                    <a:pt x="1237" y="1872"/>
                  </a:lnTo>
                  <a:lnTo>
                    <a:pt x="1204" y="101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7"/>
            <p:cNvSpPr/>
            <p:nvPr/>
          </p:nvSpPr>
          <p:spPr>
            <a:xfrm>
              <a:off x="5730393" y="1510417"/>
              <a:ext cx="129867" cy="119643"/>
            </a:xfrm>
            <a:custGeom>
              <a:rect b="b" l="l" r="r" t="t"/>
              <a:pathLst>
                <a:path extrusionOk="0" h="3733" w="4052">
                  <a:moveTo>
                    <a:pt x="2072" y="0"/>
                  </a:moveTo>
                  <a:cubicBezTo>
                    <a:pt x="1564" y="0"/>
                    <a:pt x="1050" y="208"/>
                    <a:pt x="669" y="667"/>
                  </a:cubicBezTo>
                  <a:cubicBezTo>
                    <a:pt x="1" y="1453"/>
                    <a:pt x="101" y="2622"/>
                    <a:pt x="886" y="3291"/>
                  </a:cubicBezTo>
                  <a:cubicBezTo>
                    <a:pt x="1250" y="3597"/>
                    <a:pt x="1668" y="3733"/>
                    <a:pt x="2076" y="3733"/>
                  </a:cubicBezTo>
                  <a:cubicBezTo>
                    <a:pt x="3094" y="3733"/>
                    <a:pt x="4051" y="2884"/>
                    <a:pt x="3944" y="1703"/>
                  </a:cubicBezTo>
                  <a:cubicBezTo>
                    <a:pt x="3848" y="647"/>
                    <a:pt x="2969" y="0"/>
                    <a:pt x="2072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7"/>
            <p:cNvSpPr/>
            <p:nvPr/>
          </p:nvSpPr>
          <p:spPr>
            <a:xfrm>
              <a:off x="5765744" y="1539871"/>
              <a:ext cx="69645" cy="62850"/>
            </a:xfrm>
            <a:custGeom>
              <a:rect b="b" l="l" r="r" t="t"/>
              <a:pathLst>
                <a:path extrusionOk="0" h="1961" w="2173">
                  <a:moveTo>
                    <a:pt x="1100" y="1"/>
                  </a:moveTo>
                  <a:cubicBezTo>
                    <a:pt x="911" y="1"/>
                    <a:pt x="716" y="57"/>
                    <a:pt x="535" y="183"/>
                  </a:cubicBezTo>
                  <a:cubicBezTo>
                    <a:pt x="101" y="500"/>
                    <a:pt x="0" y="1102"/>
                    <a:pt x="301" y="1553"/>
                  </a:cubicBezTo>
                  <a:cubicBezTo>
                    <a:pt x="500" y="1832"/>
                    <a:pt x="797" y="1960"/>
                    <a:pt x="1092" y="1960"/>
                  </a:cubicBezTo>
                  <a:cubicBezTo>
                    <a:pt x="1539" y="1960"/>
                    <a:pt x="1982" y="1665"/>
                    <a:pt x="2072" y="1152"/>
                  </a:cubicBezTo>
                  <a:cubicBezTo>
                    <a:pt x="2172" y="501"/>
                    <a:pt x="1664" y="1"/>
                    <a:pt x="1100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7"/>
            <p:cNvSpPr/>
            <p:nvPr/>
          </p:nvSpPr>
          <p:spPr>
            <a:xfrm>
              <a:off x="5678985" y="1527499"/>
              <a:ext cx="112880" cy="102624"/>
            </a:xfrm>
            <a:custGeom>
              <a:rect b="b" l="l" r="r" t="t"/>
              <a:pathLst>
                <a:path extrusionOk="0" h="3202" w="3522">
                  <a:moveTo>
                    <a:pt x="786" y="1"/>
                  </a:moveTo>
                  <a:lnTo>
                    <a:pt x="786" y="1"/>
                  </a:lnTo>
                  <a:cubicBezTo>
                    <a:pt x="1" y="2156"/>
                    <a:pt x="736" y="3008"/>
                    <a:pt x="1354" y="3192"/>
                  </a:cubicBezTo>
                  <a:cubicBezTo>
                    <a:pt x="1378" y="3199"/>
                    <a:pt x="1403" y="3202"/>
                    <a:pt x="1431" y="3202"/>
                  </a:cubicBezTo>
                  <a:cubicBezTo>
                    <a:pt x="1947" y="3202"/>
                    <a:pt x="3104" y="2057"/>
                    <a:pt x="3326" y="1772"/>
                  </a:cubicBezTo>
                  <a:cubicBezTo>
                    <a:pt x="3521" y="1520"/>
                    <a:pt x="3425" y="1351"/>
                    <a:pt x="3134" y="1351"/>
                  </a:cubicBezTo>
                  <a:cubicBezTo>
                    <a:pt x="3077" y="1351"/>
                    <a:pt x="3013" y="1357"/>
                    <a:pt x="2941" y="1371"/>
                  </a:cubicBezTo>
                  <a:cubicBezTo>
                    <a:pt x="2507" y="1454"/>
                    <a:pt x="1788" y="1989"/>
                    <a:pt x="1788" y="1989"/>
                  </a:cubicBezTo>
                  <a:cubicBezTo>
                    <a:pt x="1788" y="1989"/>
                    <a:pt x="1454" y="1237"/>
                    <a:pt x="786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7"/>
            <p:cNvSpPr/>
            <p:nvPr/>
          </p:nvSpPr>
          <p:spPr>
            <a:xfrm>
              <a:off x="5748085" y="1462053"/>
              <a:ext cx="123713" cy="91919"/>
            </a:xfrm>
            <a:custGeom>
              <a:rect b="b" l="l" r="r" t="t"/>
              <a:pathLst>
                <a:path extrusionOk="0" h="2868" w="3860">
                  <a:moveTo>
                    <a:pt x="1604" y="0"/>
                  </a:moveTo>
                  <a:cubicBezTo>
                    <a:pt x="1316" y="0"/>
                    <a:pt x="1134" y="402"/>
                    <a:pt x="1086" y="639"/>
                  </a:cubicBezTo>
                  <a:cubicBezTo>
                    <a:pt x="1028" y="628"/>
                    <a:pt x="970" y="623"/>
                    <a:pt x="912" y="623"/>
                  </a:cubicBezTo>
                  <a:cubicBezTo>
                    <a:pt x="706" y="623"/>
                    <a:pt x="508" y="692"/>
                    <a:pt x="351" y="823"/>
                  </a:cubicBezTo>
                  <a:cubicBezTo>
                    <a:pt x="0" y="1241"/>
                    <a:pt x="434" y="1592"/>
                    <a:pt x="434" y="1592"/>
                  </a:cubicBezTo>
                  <a:cubicBezTo>
                    <a:pt x="434" y="1592"/>
                    <a:pt x="836" y="1725"/>
                    <a:pt x="1019" y="1775"/>
                  </a:cubicBezTo>
                  <a:cubicBezTo>
                    <a:pt x="1203" y="1842"/>
                    <a:pt x="2022" y="2477"/>
                    <a:pt x="2122" y="2477"/>
                  </a:cubicBezTo>
                  <a:cubicBezTo>
                    <a:pt x="2144" y="2481"/>
                    <a:pt x="2167" y="2482"/>
                    <a:pt x="2189" y="2482"/>
                  </a:cubicBezTo>
                  <a:cubicBezTo>
                    <a:pt x="2379" y="2482"/>
                    <a:pt x="2543" y="2356"/>
                    <a:pt x="2573" y="2176"/>
                  </a:cubicBezTo>
                  <a:cubicBezTo>
                    <a:pt x="2577" y="2177"/>
                    <a:pt x="2582" y="2178"/>
                    <a:pt x="2587" y="2178"/>
                  </a:cubicBezTo>
                  <a:cubicBezTo>
                    <a:pt x="2669" y="2178"/>
                    <a:pt x="2891" y="2059"/>
                    <a:pt x="2891" y="2059"/>
                  </a:cubicBezTo>
                  <a:cubicBezTo>
                    <a:pt x="2891" y="2059"/>
                    <a:pt x="2924" y="2611"/>
                    <a:pt x="3041" y="2728"/>
                  </a:cubicBezTo>
                  <a:cubicBezTo>
                    <a:pt x="3115" y="2793"/>
                    <a:pt x="3189" y="2868"/>
                    <a:pt x="3289" y="2868"/>
                  </a:cubicBezTo>
                  <a:cubicBezTo>
                    <a:pt x="3369" y="2868"/>
                    <a:pt x="3466" y="2819"/>
                    <a:pt x="3592" y="2678"/>
                  </a:cubicBezTo>
                  <a:cubicBezTo>
                    <a:pt x="3860" y="2360"/>
                    <a:pt x="3726" y="1408"/>
                    <a:pt x="3509" y="1090"/>
                  </a:cubicBezTo>
                  <a:cubicBezTo>
                    <a:pt x="3292" y="790"/>
                    <a:pt x="3225" y="706"/>
                    <a:pt x="2673" y="706"/>
                  </a:cubicBezTo>
                  <a:cubicBezTo>
                    <a:pt x="2289" y="255"/>
                    <a:pt x="1955" y="54"/>
                    <a:pt x="1654" y="4"/>
                  </a:cubicBezTo>
                  <a:cubicBezTo>
                    <a:pt x="1637" y="2"/>
                    <a:pt x="1620" y="0"/>
                    <a:pt x="1604" y="0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7"/>
            <p:cNvSpPr/>
            <p:nvPr/>
          </p:nvSpPr>
          <p:spPr>
            <a:xfrm>
              <a:off x="5028883" y="1763131"/>
              <a:ext cx="341685" cy="335051"/>
            </a:xfrm>
            <a:custGeom>
              <a:rect b="b" l="l" r="r" t="t"/>
              <a:pathLst>
                <a:path extrusionOk="0" h="10454" w="10661">
                  <a:moveTo>
                    <a:pt x="2189" y="0"/>
                  </a:moveTo>
                  <a:cubicBezTo>
                    <a:pt x="1955" y="0"/>
                    <a:pt x="1721" y="51"/>
                    <a:pt x="1504" y="134"/>
                  </a:cubicBezTo>
                  <a:cubicBezTo>
                    <a:pt x="602" y="502"/>
                    <a:pt x="151" y="1454"/>
                    <a:pt x="67" y="2356"/>
                  </a:cubicBezTo>
                  <a:cubicBezTo>
                    <a:pt x="0" y="3292"/>
                    <a:pt x="134" y="4211"/>
                    <a:pt x="435" y="5097"/>
                  </a:cubicBezTo>
                  <a:cubicBezTo>
                    <a:pt x="986" y="6734"/>
                    <a:pt x="2039" y="8171"/>
                    <a:pt x="3442" y="9190"/>
                  </a:cubicBezTo>
                  <a:cubicBezTo>
                    <a:pt x="4399" y="9885"/>
                    <a:pt x="5665" y="10454"/>
                    <a:pt x="6890" y="10454"/>
                  </a:cubicBezTo>
                  <a:cubicBezTo>
                    <a:pt x="7548" y="10454"/>
                    <a:pt x="8194" y="10289"/>
                    <a:pt x="8772" y="9892"/>
                  </a:cubicBezTo>
                  <a:cubicBezTo>
                    <a:pt x="9508" y="9357"/>
                    <a:pt x="10042" y="8605"/>
                    <a:pt x="10293" y="7753"/>
                  </a:cubicBezTo>
                  <a:cubicBezTo>
                    <a:pt x="10627" y="6717"/>
                    <a:pt x="10661" y="5614"/>
                    <a:pt x="10627" y="4545"/>
                  </a:cubicBezTo>
                  <a:cubicBezTo>
                    <a:pt x="10610" y="3526"/>
                    <a:pt x="10544" y="2440"/>
                    <a:pt x="10026" y="1538"/>
                  </a:cubicBezTo>
                  <a:cubicBezTo>
                    <a:pt x="9580" y="762"/>
                    <a:pt x="8776" y="100"/>
                    <a:pt x="7838" y="100"/>
                  </a:cubicBezTo>
                  <a:cubicBezTo>
                    <a:pt x="7827" y="100"/>
                    <a:pt x="7815" y="100"/>
                    <a:pt x="7803" y="101"/>
                  </a:cubicBezTo>
                  <a:cubicBezTo>
                    <a:pt x="7519" y="101"/>
                    <a:pt x="7469" y="518"/>
                    <a:pt x="7770" y="552"/>
                  </a:cubicBezTo>
                  <a:cubicBezTo>
                    <a:pt x="7954" y="552"/>
                    <a:pt x="8121" y="585"/>
                    <a:pt x="8288" y="652"/>
                  </a:cubicBezTo>
                  <a:cubicBezTo>
                    <a:pt x="9040" y="886"/>
                    <a:pt x="9574" y="1571"/>
                    <a:pt x="9825" y="2289"/>
                  </a:cubicBezTo>
                  <a:cubicBezTo>
                    <a:pt x="10159" y="3208"/>
                    <a:pt x="10143" y="4228"/>
                    <a:pt x="10143" y="5180"/>
                  </a:cubicBezTo>
                  <a:cubicBezTo>
                    <a:pt x="10126" y="6116"/>
                    <a:pt x="10059" y="7102"/>
                    <a:pt x="9658" y="7987"/>
                  </a:cubicBezTo>
                  <a:cubicBezTo>
                    <a:pt x="9357" y="8689"/>
                    <a:pt x="8839" y="9357"/>
                    <a:pt x="8104" y="9691"/>
                  </a:cubicBezTo>
                  <a:cubicBezTo>
                    <a:pt x="7717" y="9869"/>
                    <a:pt x="7305" y="9943"/>
                    <a:pt x="6890" y="9943"/>
                  </a:cubicBezTo>
                  <a:cubicBezTo>
                    <a:pt x="6408" y="9943"/>
                    <a:pt x="5922" y="9844"/>
                    <a:pt x="5464" y="9691"/>
                  </a:cubicBezTo>
                  <a:cubicBezTo>
                    <a:pt x="4696" y="9424"/>
                    <a:pt x="3977" y="9006"/>
                    <a:pt x="3342" y="8488"/>
                  </a:cubicBezTo>
                  <a:cubicBezTo>
                    <a:pt x="2122" y="7486"/>
                    <a:pt x="1237" y="6132"/>
                    <a:pt x="819" y="4612"/>
                  </a:cubicBezTo>
                  <a:cubicBezTo>
                    <a:pt x="585" y="3793"/>
                    <a:pt x="452" y="2858"/>
                    <a:pt x="635" y="2022"/>
                  </a:cubicBezTo>
                  <a:cubicBezTo>
                    <a:pt x="819" y="1270"/>
                    <a:pt x="1387" y="518"/>
                    <a:pt x="2223" y="518"/>
                  </a:cubicBezTo>
                  <a:cubicBezTo>
                    <a:pt x="2557" y="518"/>
                    <a:pt x="2523" y="0"/>
                    <a:pt x="2189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7"/>
            <p:cNvSpPr/>
            <p:nvPr/>
          </p:nvSpPr>
          <p:spPr>
            <a:xfrm>
              <a:off x="5083496" y="1747202"/>
              <a:ext cx="47658" cy="36505"/>
            </a:xfrm>
            <a:custGeom>
              <a:rect b="b" l="l" r="r" t="t"/>
              <a:pathLst>
                <a:path extrusionOk="0" h="1139" w="1487">
                  <a:moveTo>
                    <a:pt x="667" y="0"/>
                  </a:moveTo>
                  <a:cubicBezTo>
                    <a:pt x="636" y="0"/>
                    <a:pt x="602" y="5"/>
                    <a:pt x="569" y="13"/>
                  </a:cubicBezTo>
                  <a:cubicBezTo>
                    <a:pt x="385" y="46"/>
                    <a:pt x="235" y="147"/>
                    <a:pt x="134" y="314"/>
                  </a:cubicBezTo>
                  <a:cubicBezTo>
                    <a:pt x="17" y="497"/>
                    <a:pt x="1" y="748"/>
                    <a:pt x="134" y="949"/>
                  </a:cubicBezTo>
                  <a:cubicBezTo>
                    <a:pt x="218" y="1083"/>
                    <a:pt x="336" y="1139"/>
                    <a:pt x="463" y="1139"/>
                  </a:cubicBezTo>
                  <a:cubicBezTo>
                    <a:pt x="918" y="1139"/>
                    <a:pt x="1487" y="427"/>
                    <a:pt x="1003" y="113"/>
                  </a:cubicBezTo>
                  <a:cubicBezTo>
                    <a:pt x="953" y="80"/>
                    <a:pt x="903" y="46"/>
                    <a:pt x="853" y="30"/>
                  </a:cubicBezTo>
                  <a:cubicBezTo>
                    <a:pt x="819" y="13"/>
                    <a:pt x="786" y="13"/>
                    <a:pt x="753" y="13"/>
                  </a:cubicBezTo>
                  <a:cubicBezTo>
                    <a:pt x="728" y="5"/>
                    <a:pt x="698" y="0"/>
                    <a:pt x="667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7"/>
            <p:cNvSpPr/>
            <p:nvPr/>
          </p:nvSpPr>
          <p:spPr>
            <a:xfrm>
              <a:off x="5257014" y="1755407"/>
              <a:ext cx="47626" cy="36569"/>
            </a:xfrm>
            <a:custGeom>
              <a:rect b="b" l="l" r="r" t="t"/>
              <a:pathLst>
                <a:path extrusionOk="0" h="1141" w="1486">
                  <a:moveTo>
                    <a:pt x="690" y="0"/>
                  </a:moveTo>
                  <a:cubicBezTo>
                    <a:pt x="650" y="0"/>
                    <a:pt x="613" y="7"/>
                    <a:pt x="568" y="7"/>
                  </a:cubicBezTo>
                  <a:cubicBezTo>
                    <a:pt x="385" y="41"/>
                    <a:pt x="234" y="141"/>
                    <a:pt x="134" y="308"/>
                  </a:cubicBezTo>
                  <a:cubicBezTo>
                    <a:pt x="0" y="492"/>
                    <a:pt x="0" y="743"/>
                    <a:pt x="134" y="943"/>
                  </a:cubicBezTo>
                  <a:cubicBezTo>
                    <a:pt x="215" y="1083"/>
                    <a:pt x="332" y="1140"/>
                    <a:pt x="459" y="1140"/>
                  </a:cubicBezTo>
                  <a:cubicBezTo>
                    <a:pt x="910" y="1140"/>
                    <a:pt x="1485" y="421"/>
                    <a:pt x="1003" y="108"/>
                  </a:cubicBezTo>
                  <a:cubicBezTo>
                    <a:pt x="953" y="74"/>
                    <a:pt x="903" y="41"/>
                    <a:pt x="836" y="24"/>
                  </a:cubicBezTo>
                  <a:cubicBezTo>
                    <a:pt x="819" y="7"/>
                    <a:pt x="786" y="7"/>
                    <a:pt x="752" y="7"/>
                  </a:cubicBezTo>
                  <a:cubicBezTo>
                    <a:pt x="730" y="2"/>
                    <a:pt x="709" y="0"/>
                    <a:pt x="690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7"/>
            <p:cNvSpPr/>
            <p:nvPr/>
          </p:nvSpPr>
          <p:spPr>
            <a:xfrm>
              <a:off x="5165960" y="2049401"/>
              <a:ext cx="169801" cy="56248"/>
            </a:xfrm>
            <a:custGeom>
              <a:rect b="b" l="l" r="r" t="t"/>
              <a:pathLst>
                <a:path extrusionOk="0" h="1755" w="5298">
                  <a:moveTo>
                    <a:pt x="4681" y="0"/>
                  </a:moveTo>
                  <a:cubicBezTo>
                    <a:pt x="4588" y="0"/>
                    <a:pt x="4495" y="24"/>
                    <a:pt x="4412" y="74"/>
                  </a:cubicBezTo>
                  <a:cubicBezTo>
                    <a:pt x="4145" y="241"/>
                    <a:pt x="3861" y="375"/>
                    <a:pt x="3560" y="459"/>
                  </a:cubicBezTo>
                  <a:cubicBezTo>
                    <a:pt x="3393" y="509"/>
                    <a:pt x="3226" y="542"/>
                    <a:pt x="3059" y="576"/>
                  </a:cubicBezTo>
                  <a:cubicBezTo>
                    <a:pt x="2975" y="592"/>
                    <a:pt x="2891" y="609"/>
                    <a:pt x="2825" y="609"/>
                  </a:cubicBezTo>
                  <a:cubicBezTo>
                    <a:pt x="2791" y="609"/>
                    <a:pt x="2741" y="626"/>
                    <a:pt x="2708" y="626"/>
                  </a:cubicBezTo>
                  <a:lnTo>
                    <a:pt x="2674" y="626"/>
                  </a:lnTo>
                  <a:cubicBezTo>
                    <a:pt x="2591" y="634"/>
                    <a:pt x="2507" y="638"/>
                    <a:pt x="2424" y="638"/>
                  </a:cubicBezTo>
                  <a:cubicBezTo>
                    <a:pt x="2340" y="638"/>
                    <a:pt x="2257" y="634"/>
                    <a:pt x="2173" y="626"/>
                  </a:cubicBezTo>
                  <a:cubicBezTo>
                    <a:pt x="2106" y="609"/>
                    <a:pt x="2023" y="609"/>
                    <a:pt x="1939" y="592"/>
                  </a:cubicBezTo>
                  <a:cubicBezTo>
                    <a:pt x="1906" y="592"/>
                    <a:pt x="1856" y="592"/>
                    <a:pt x="1805" y="576"/>
                  </a:cubicBezTo>
                  <a:lnTo>
                    <a:pt x="1789" y="576"/>
                  </a:lnTo>
                  <a:cubicBezTo>
                    <a:pt x="1622" y="542"/>
                    <a:pt x="1455" y="492"/>
                    <a:pt x="1304" y="442"/>
                  </a:cubicBezTo>
                  <a:cubicBezTo>
                    <a:pt x="1221" y="425"/>
                    <a:pt x="1154" y="392"/>
                    <a:pt x="1070" y="358"/>
                  </a:cubicBezTo>
                  <a:cubicBezTo>
                    <a:pt x="1037" y="342"/>
                    <a:pt x="987" y="325"/>
                    <a:pt x="953" y="308"/>
                  </a:cubicBezTo>
                  <a:lnTo>
                    <a:pt x="953" y="308"/>
                  </a:lnTo>
                  <a:cubicBezTo>
                    <a:pt x="953" y="308"/>
                    <a:pt x="970" y="325"/>
                    <a:pt x="970" y="325"/>
                  </a:cubicBezTo>
                  <a:cubicBezTo>
                    <a:pt x="953" y="308"/>
                    <a:pt x="937" y="292"/>
                    <a:pt x="920" y="292"/>
                  </a:cubicBezTo>
                  <a:cubicBezTo>
                    <a:pt x="835" y="241"/>
                    <a:pt x="739" y="217"/>
                    <a:pt x="643" y="217"/>
                  </a:cubicBezTo>
                  <a:cubicBezTo>
                    <a:pt x="453" y="217"/>
                    <a:pt x="262" y="309"/>
                    <a:pt x="151" y="475"/>
                  </a:cubicBezTo>
                  <a:cubicBezTo>
                    <a:pt x="1" y="726"/>
                    <a:pt x="68" y="1077"/>
                    <a:pt x="335" y="1244"/>
                  </a:cubicBezTo>
                  <a:cubicBezTo>
                    <a:pt x="1003" y="1585"/>
                    <a:pt x="1729" y="1755"/>
                    <a:pt x="2454" y="1755"/>
                  </a:cubicBezTo>
                  <a:cubicBezTo>
                    <a:pt x="3326" y="1755"/>
                    <a:pt x="4197" y="1510"/>
                    <a:pt x="4963" y="1027"/>
                  </a:cubicBezTo>
                  <a:cubicBezTo>
                    <a:pt x="5214" y="860"/>
                    <a:pt x="5297" y="525"/>
                    <a:pt x="5164" y="275"/>
                  </a:cubicBezTo>
                  <a:cubicBezTo>
                    <a:pt x="5052" y="97"/>
                    <a:pt x="4867" y="0"/>
                    <a:pt x="4681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7"/>
            <p:cNvSpPr/>
            <p:nvPr/>
          </p:nvSpPr>
          <p:spPr>
            <a:xfrm>
              <a:off x="5244419" y="1648360"/>
              <a:ext cx="554561" cy="664461"/>
            </a:xfrm>
            <a:custGeom>
              <a:rect b="b" l="l" r="r" t="t"/>
              <a:pathLst>
                <a:path extrusionOk="0" h="20732" w="17303">
                  <a:moveTo>
                    <a:pt x="17004" y="0"/>
                  </a:moveTo>
                  <a:cubicBezTo>
                    <a:pt x="16987" y="0"/>
                    <a:pt x="16969" y="2"/>
                    <a:pt x="16952" y="6"/>
                  </a:cubicBezTo>
                  <a:cubicBezTo>
                    <a:pt x="16784" y="39"/>
                    <a:pt x="16684" y="173"/>
                    <a:pt x="16701" y="323"/>
                  </a:cubicBezTo>
                  <a:cubicBezTo>
                    <a:pt x="16734" y="657"/>
                    <a:pt x="16751" y="992"/>
                    <a:pt x="16734" y="1309"/>
                  </a:cubicBezTo>
                  <a:cubicBezTo>
                    <a:pt x="16634" y="3899"/>
                    <a:pt x="16667" y="6405"/>
                    <a:pt x="16300" y="8945"/>
                  </a:cubicBezTo>
                  <a:cubicBezTo>
                    <a:pt x="15966" y="11251"/>
                    <a:pt x="15632" y="13540"/>
                    <a:pt x="14445" y="15545"/>
                  </a:cubicBezTo>
                  <a:cubicBezTo>
                    <a:pt x="13376" y="17316"/>
                    <a:pt x="11872" y="18970"/>
                    <a:pt x="9900" y="19705"/>
                  </a:cubicBezTo>
                  <a:cubicBezTo>
                    <a:pt x="9079" y="20013"/>
                    <a:pt x="8208" y="20164"/>
                    <a:pt x="7333" y="20164"/>
                  </a:cubicBezTo>
                  <a:cubicBezTo>
                    <a:pt x="7069" y="20164"/>
                    <a:pt x="6805" y="20150"/>
                    <a:pt x="6542" y="20123"/>
                  </a:cubicBezTo>
                  <a:cubicBezTo>
                    <a:pt x="6007" y="20039"/>
                    <a:pt x="5473" y="19922"/>
                    <a:pt x="4955" y="19739"/>
                  </a:cubicBezTo>
                  <a:cubicBezTo>
                    <a:pt x="4420" y="19555"/>
                    <a:pt x="3919" y="19304"/>
                    <a:pt x="3468" y="18970"/>
                  </a:cubicBezTo>
                  <a:cubicBezTo>
                    <a:pt x="1763" y="17750"/>
                    <a:pt x="677" y="15862"/>
                    <a:pt x="460" y="13774"/>
                  </a:cubicBezTo>
                  <a:cubicBezTo>
                    <a:pt x="444" y="13634"/>
                    <a:pt x="330" y="13563"/>
                    <a:pt x="221" y="13563"/>
                  </a:cubicBezTo>
                  <a:cubicBezTo>
                    <a:pt x="108" y="13563"/>
                    <a:pt x="1" y="13638"/>
                    <a:pt x="9" y="13790"/>
                  </a:cubicBezTo>
                  <a:cubicBezTo>
                    <a:pt x="26" y="14074"/>
                    <a:pt x="59" y="14342"/>
                    <a:pt x="109" y="14626"/>
                  </a:cubicBezTo>
                  <a:cubicBezTo>
                    <a:pt x="527" y="16798"/>
                    <a:pt x="1880" y="18686"/>
                    <a:pt x="3819" y="19772"/>
                  </a:cubicBezTo>
                  <a:cubicBezTo>
                    <a:pt x="4086" y="19906"/>
                    <a:pt x="4353" y="20006"/>
                    <a:pt x="4621" y="20140"/>
                  </a:cubicBezTo>
                  <a:cubicBezTo>
                    <a:pt x="4888" y="20273"/>
                    <a:pt x="5172" y="20373"/>
                    <a:pt x="5456" y="20440"/>
                  </a:cubicBezTo>
                  <a:cubicBezTo>
                    <a:pt x="6024" y="20591"/>
                    <a:pt x="6609" y="20691"/>
                    <a:pt x="7194" y="20724"/>
                  </a:cubicBezTo>
                  <a:cubicBezTo>
                    <a:pt x="7302" y="20729"/>
                    <a:pt x="7410" y="20731"/>
                    <a:pt x="7518" y="20731"/>
                  </a:cubicBezTo>
                  <a:cubicBezTo>
                    <a:pt x="8565" y="20731"/>
                    <a:pt x="9615" y="20512"/>
                    <a:pt x="10569" y="20073"/>
                  </a:cubicBezTo>
                  <a:cubicBezTo>
                    <a:pt x="12591" y="19170"/>
                    <a:pt x="14128" y="17399"/>
                    <a:pt x="15180" y="15495"/>
                  </a:cubicBezTo>
                  <a:cubicBezTo>
                    <a:pt x="16400" y="13306"/>
                    <a:pt x="16701" y="10866"/>
                    <a:pt x="16985" y="8393"/>
                  </a:cubicBezTo>
                  <a:cubicBezTo>
                    <a:pt x="17302" y="5687"/>
                    <a:pt x="17236" y="3331"/>
                    <a:pt x="17269" y="240"/>
                  </a:cubicBezTo>
                  <a:cubicBezTo>
                    <a:pt x="17254" y="107"/>
                    <a:pt x="17135" y="0"/>
                    <a:pt x="17004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7"/>
            <p:cNvSpPr/>
            <p:nvPr/>
          </p:nvSpPr>
          <p:spPr>
            <a:xfrm>
              <a:off x="5050837" y="1439137"/>
              <a:ext cx="348640" cy="581066"/>
            </a:xfrm>
            <a:custGeom>
              <a:rect b="b" l="l" r="r" t="t"/>
              <a:pathLst>
                <a:path extrusionOk="0" h="18130" w="10878">
                  <a:moveTo>
                    <a:pt x="9524" y="1"/>
                  </a:moveTo>
                  <a:cubicBezTo>
                    <a:pt x="9341" y="368"/>
                    <a:pt x="9073" y="686"/>
                    <a:pt x="8722" y="920"/>
                  </a:cubicBezTo>
                  <a:cubicBezTo>
                    <a:pt x="7787" y="1488"/>
                    <a:pt x="6350" y="1555"/>
                    <a:pt x="5498" y="1855"/>
                  </a:cubicBezTo>
                  <a:cubicBezTo>
                    <a:pt x="4445" y="2223"/>
                    <a:pt x="4211" y="2457"/>
                    <a:pt x="3409" y="3142"/>
                  </a:cubicBezTo>
                  <a:cubicBezTo>
                    <a:pt x="3174" y="2186"/>
                    <a:pt x="2744" y="1605"/>
                    <a:pt x="2098" y="1605"/>
                  </a:cubicBezTo>
                  <a:cubicBezTo>
                    <a:pt x="2010" y="1605"/>
                    <a:pt x="1918" y="1616"/>
                    <a:pt x="1822" y="1638"/>
                  </a:cubicBezTo>
                  <a:cubicBezTo>
                    <a:pt x="970" y="1839"/>
                    <a:pt x="1421" y="4295"/>
                    <a:pt x="1939" y="4562"/>
                  </a:cubicBezTo>
                  <a:cubicBezTo>
                    <a:pt x="2177" y="4693"/>
                    <a:pt x="2369" y="4728"/>
                    <a:pt x="2507" y="4728"/>
                  </a:cubicBezTo>
                  <a:cubicBezTo>
                    <a:pt x="2670" y="4728"/>
                    <a:pt x="2757" y="4679"/>
                    <a:pt x="2757" y="4679"/>
                  </a:cubicBezTo>
                  <a:lnTo>
                    <a:pt x="2757" y="4679"/>
                  </a:lnTo>
                  <a:cubicBezTo>
                    <a:pt x="2757" y="4679"/>
                    <a:pt x="3092" y="8823"/>
                    <a:pt x="2707" y="9942"/>
                  </a:cubicBezTo>
                  <a:cubicBezTo>
                    <a:pt x="2323" y="11062"/>
                    <a:pt x="1170" y="11697"/>
                    <a:pt x="1" y="12081"/>
                  </a:cubicBezTo>
                  <a:cubicBezTo>
                    <a:pt x="1036" y="13986"/>
                    <a:pt x="4512" y="17495"/>
                    <a:pt x="6066" y="18129"/>
                  </a:cubicBezTo>
                  <a:cubicBezTo>
                    <a:pt x="7219" y="17845"/>
                    <a:pt x="8455" y="12131"/>
                    <a:pt x="8455" y="12131"/>
                  </a:cubicBezTo>
                  <a:cubicBezTo>
                    <a:pt x="8455" y="12131"/>
                    <a:pt x="7369" y="11964"/>
                    <a:pt x="6968" y="11530"/>
                  </a:cubicBezTo>
                  <a:cubicBezTo>
                    <a:pt x="6567" y="11045"/>
                    <a:pt x="6350" y="10427"/>
                    <a:pt x="6400" y="9809"/>
                  </a:cubicBezTo>
                  <a:cubicBezTo>
                    <a:pt x="6416" y="9547"/>
                    <a:pt x="6481" y="7919"/>
                    <a:pt x="7192" y="7919"/>
                  </a:cubicBezTo>
                  <a:cubicBezTo>
                    <a:pt x="7206" y="7919"/>
                    <a:pt x="7221" y="7919"/>
                    <a:pt x="7235" y="7921"/>
                  </a:cubicBezTo>
                  <a:cubicBezTo>
                    <a:pt x="7336" y="7921"/>
                    <a:pt x="7453" y="7937"/>
                    <a:pt x="7553" y="7954"/>
                  </a:cubicBezTo>
                  <a:cubicBezTo>
                    <a:pt x="7926" y="8026"/>
                    <a:pt x="8272" y="8062"/>
                    <a:pt x="8579" y="8062"/>
                  </a:cubicBezTo>
                  <a:cubicBezTo>
                    <a:pt x="9123" y="8062"/>
                    <a:pt x="9546" y="7950"/>
                    <a:pt x="9792" y="7737"/>
                  </a:cubicBezTo>
                  <a:cubicBezTo>
                    <a:pt x="10042" y="7520"/>
                    <a:pt x="10176" y="6400"/>
                    <a:pt x="10176" y="5682"/>
                  </a:cubicBezTo>
                  <a:cubicBezTo>
                    <a:pt x="10193" y="4980"/>
                    <a:pt x="10844" y="4930"/>
                    <a:pt x="10844" y="4679"/>
                  </a:cubicBezTo>
                  <a:cubicBezTo>
                    <a:pt x="10878" y="4128"/>
                    <a:pt x="10026" y="4646"/>
                    <a:pt x="10126" y="2323"/>
                  </a:cubicBezTo>
                  <a:cubicBezTo>
                    <a:pt x="10092" y="1037"/>
                    <a:pt x="9875" y="368"/>
                    <a:pt x="9524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7"/>
            <p:cNvSpPr/>
            <p:nvPr/>
          </p:nvSpPr>
          <p:spPr>
            <a:xfrm>
              <a:off x="5050837" y="1565511"/>
              <a:ext cx="271015" cy="454693"/>
            </a:xfrm>
            <a:custGeom>
              <a:rect b="b" l="l" r="r" t="t"/>
              <a:pathLst>
                <a:path extrusionOk="0" h="14187" w="8456">
                  <a:moveTo>
                    <a:pt x="3275" y="1"/>
                  </a:moveTo>
                  <a:cubicBezTo>
                    <a:pt x="3175" y="619"/>
                    <a:pt x="2757" y="736"/>
                    <a:pt x="2757" y="736"/>
                  </a:cubicBezTo>
                  <a:cubicBezTo>
                    <a:pt x="2757" y="736"/>
                    <a:pt x="3092" y="4880"/>
                    <a:pt x="2707" y="5999"/>
                  </a:cubicBezTo>
                  <a:cubicBezTo>
                    <a:pt x="2323" y="7119"/>
                    <a:pt x="1170" y="7754"/>
                    <a:pt x="1" y="8138"/>
                  </a:cubicBezTo>
                  <a:cubicBezTo>
                    <a:pt x="1036" y="10043"/>
                    <a:pt x="4512" y="13552"/>
                    <a:pt x="6066" y="14186"/>
                  </a:cubicBezTo>
                  <a:cubicBezTo>
                    <a:pt x="7219" y="13902"/>
                    <a:pt x="8455" y="8188"/>
                    <a:pt x="8455" y="8188"/>
                  </a:cubicBezTo>
                  <a:cubicBezTo>
                    <a:pt x="8455" y="8188"/>
                    <a:pt x="7369" y="8021"/>
                    <a:pt x="6968" y="7587"/>
                  </a:cubicBezTo>
                  <a:cubicBezTo>
                    <a:pt x="6567" y="7102"/>
                    <a:pt x="6350" y="6484"/>
                    <a:pt x="6400" y="5866"/>
                  </a:cubicBezTo>
                  <a:cubicBezTo>
                    <a:pt x="6416" y="5604"/>
                    <a:pt x="6481" y="3976"/>
                    <a:pt x="7192" y="3976"/>
                  </a:cubicBezTo>
                  <a:cubicBezTo>
                    <a:pt x="7206" y="3976"/>
                    <a:pt x="7221" y="3976"/>
                    <a:pt x="7235" y="3978"/>
                  </a:cubicBezTo>
                  <a:cubicBezTo>
                    <a:pt x="6433" y="3827"/>
                    <a:pt x="4244" y="3226"/>
                    <a:pt x="3459" y="770"/>
                  </a:cubicBezTo>
                  <a:cubicBezTo>
                    <a:pt x="3426" y="602"/>
                    <a:pt x="3342" y="369"/>
                    <a:pt x="3275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7"/>
            <p:cNvSpPr/>
            <p:nvPr/>
          </p:nvSpPr>
          <p:spPr>
            <a:xfrm>
              <a:off x="5109745" y="1507628"/>
              <a:ext cx="37531" cy="62209"/>
            </a:xfrm>
            <a:custGeom>
              <a:rect b="b" l="l" r="r" t="t"/>
              <a:pathLst>
                <a:path extrusionOk="0" h="1941" w="1171">
                  <a:moveTo>
                    <a:pt x="253" y="1"/>
                  </a:moveTo>
                  <a:cubicBezTo>
                    <a:pt x="89" y="1"/>
                    <a:pt x="0" y="103"/>
                    <a:pt x="0" y="103"/>
                  </a:cubicBezTo>
                  <a:cubicBezTo>
                    <a:pt x="6" y="103"/>
                    <a:pt x="12" y="102"/>
                    <a:pt x="18" y="102"/>
                  </a:cubicBezTo>
                  <a:cubicBezTo>
                    <a:pt x="604" y="102"/>
                    <a:pt x="686" y="921"/>
                    <a:pt x="686" y="921"/>
                  </a:cubicBezTo>
                  <a:cubicBezTo>
                    <a:pt x="619" y="921"/>
                    <a:pt x="535" y="938"/>
                    <a:pt x="452" y="955"/>
                  </a:cubicBezTo>
                  <a:cubicBezTo>
                    <a:pt x="84" y="1055"/>
                    <a:pt x="117" y="1941"/>
                    <a:pt x="652" y="1941"/>
                  </a:cubicBezTo>
                  <a:cubicBezTo>
                    <a:pt x="1170" y="1941"/>
                    <a:pt x="1103" y="504"/>
                    <a:pt x="602" y="136"/>
                  </a:cubicBezTo>
                  <a:cubicBezTo>
                    <a:pt x="463" y="33"/>
                    <a:pt x="346" y="1"/>
                    <a:pt x="253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7"/>
            <p:cNvSpPr/>
            <p:nvPr/>
          </p:nvSpPr>
          <p:spPr>
            <a:xfrm>
              <a:off x="5285924" y="1489071"/>
              <a:ext cx="51985" cy="25608"/>
            </a:xfrm>
            <a:custGeom>
              <a:rect b="b" l="l" r="r" t="t"/>
              <a:pathLst>
                <a:path extrusionOk="0" h="799" w="1622">
                  <a:moveTo>
                    <a:pt x="792" y="1"/>
                  </a:moveTo>
                  <a:cubicBezTo>
                    <a:pt x="448" y="1"/>
                    <a:pt x="109" y="222"/>
                    <a:pt x="1" y="799"/>
                  </a:cubicBezTo>
                  <a:cubicBezTo>
                    <a:pt x="355" y="591"/>
                    <a:pt x="762" y="491"/>
                    <a:pt x="1171" y="491"/>
                  </a:cubicBezTo>
                  <a:cubicBezTo>
                    <a:pt x="1322" y="491"/>
                    <a:pt x="1473" y="504"/>
                    <a:pt x="1621" y="531"/>
                  </a:cubicBezTo>
                  <a:cubicBezTo>
                    <a:pt x="1488" y="222"/>
                    <a:pt x="1137" y="1"/>
                    <a:pt x="792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7"/>
            <p:cNvSpPr/>
            <p:nvPr/>
          </p:nvSpPr>
          <p:spPr>
            <a:xfrm>
              <a:off x="5308967" y="1536057"/>
              <a:ext cx="28941" cy="28973"/>
            </a:xfrm>
            <a:custGeom>
              <a:rect b="b" l="l" r="r" t="t"/>
              <a:pathLst>
                <a:path extrusionOk="0" h="904" w="903">
                  <a:moveTo>
                    <a:pt x="468" y="1"/>
                  </a:moveTo>
                  <a:cubicBezTo>
                    <a:pt x="384" y="1"/>
                    <a:pt x="301" y="18"/>
                    <a:pt x="234" y="51"/>
                  </a:cubicBezTo>
                  <a:cubicBezTo>
                    <a:pt x="201" y="85"/>
                    <a:pt x="167" y="101"/>
                    <a:pt x="134" y="135"/>
                  </a:cubicBezTo>
                  <a:cubicBezTo>
                    <a:pt x="84" y="185"/>
                    <a:pt x="33" y="252"/>
                    <a:pt x="17" y="335"/>
                  </a:cubicBezTo>
                  <a:cubicBezTo>
                    <a:pt x="17" y="369"/>
                    <a:pt x="0" y="402"/>
                    <a:pt x="0" y="435"/>
                  </a:cubicBezTo>
                  <a:cubicBezTo>
                    <a:pt x="0" y="686"/>
                    <a:pt x="201" y="887"/>
                    <a:pt x="434" y="903"/>
                  </a:cubicBezTo>
                  <a:cubicBezTo>
                    <a:pt x="518" y="903"/>
                    <a:pt x="602" y="887"/>
                    <a:pt x="668" y="853"/>
                  </a:cubicBezTo>
                  <a:cubicBezTo>
                    <a:pt x="702" y="820"/>
                    <a:pt x="735" y="803"/>
                    <a:pt x="769" y="786"/>
                  </a:cubicBezTo>
                  <a:cubicBezTo>
                    <a:pt x="819" y="719"/>
                    <a:pt x="869" y="653"/>
                    <a:pt x="886" y="569"/>
                  </a:cubicBezTo>
                  <a:cubicBezTo>
                    <a:pt x="886" y="536"/>
                    <a:pt x="902" y="502"/>
                    <a:pt x="902" y="469"/>
                  </a:cubicBezTo>
                  <a:cubicBezTo>
                    <a:pt x="902" y="285"/>
                    <a:pt x="802" y="118"/>
                    <a:pt x="635" y="34"/>
                  </a:cubicBezTo>
                  <a:cubicBezTo>
                    <a:pt x="585" y="18"/>
                    <a:pt x="518" y="1"/>
                    <a:pt x="468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7"/>
            <p:cNvSpPr/>
            <p:nvPr/>
          </p:nvSpPr>
          <p:spPr>
            <a:xfrm>
              <a:off x="5295571" y="1624418"/>
              <a:ext cx="61600" cy="29742"/>
            </a:xfrm>
            <a:custGeom>
              <a:rect b="b" l="l" r="r" t="t"/>
              <a:pathLst>
                <a:path extrusionOk="0" h="928" w="1922">
                  <a:moveTo>
                    <a:pt x="0" y="1"/>
                  </a:moveTo>
                  <a:lnTo>
                    <a:pt x="0" y="1"/>
                  </a:lnTo>
                  <a:cubicBezTo>
                    <a:pt x="50" y="469"/>
                    <a:pt x="401" y="836"/>
                    <a:pt x="869" y="920"/>
                  </a:cubicBezTo>
                  <a:cubicBezTo>
                    <a:pt x="906" y="925"/>
                    <a:pt x="941" y="927"/>
                    <a:pt x="976" y="927"/>
                  </a:cubicBezTo>
                  <a:cubicBezTo>
                    <a:pt x="1537" y="927"/>
                    <a:pt x="1922" y="335"/>
                    <a:pt x="1922" y="335"/>
                  </a:cubicBezTo>
                  <a:cubicBezTo>
                    <a:pt x="1922" y="335"/>
                    <a:pt x="1504" y="302"/>
                    <a:pt x="936" y="235"/>
                  </a:cubicBezTo>
                  <a:cubicBezTo>
                    <a:pt x="602" y="201"/>
                    <a:pt x="301" y="11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0" name="Google Shape;580;p37"/>
          <p:cNvSpPr txBox="1"/>
          <p:nvPr>
            <p:ph idx="5" type="subTitle"/>
          </p:nvPr>
        </p:nvSpPr>
        <p:spPr>
          <a:xfrm>
            <a:off x="720078" y="602097"/>
            <a:ext cx="2032500" cy="2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Physician ID</a:t>
            </a:r>
            <a:endParaRPr b="1"/>
          </a:p>
        </p:txBody>
      </p:sp>
      <p:sp>
        <p:nvSpPr>
          <p:cNvPr id="581" name="Google Shape;581;p37"/>
          <p:cNvSpPr txBox="1"/>
          <p:nvPr>
            <p:ph idx="6" type="subTitle"/>
          </p:nvPr>
        </p:nvSpPr>
        <p:spPr>
          <a:xfrm>
            <a:off x="720000" y="833723"/>
            <a:ext cx="2032500" cy="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Unique ID of the </a:t>
            </a:r>
            <a:r>
              <a:rPr lang="en"/>
              <a:t>physician/</a:t>
            </a:r>
            <a:r>
              <a:rPr lang="en"/>
              <a:t>HCP</a:t>
            </a:r>
            <a:endParaRPr/>
          </a:p>
        </p:txBody>
      </p:sp>
      <p:sp>
        <p:nvSpPr>
          <p:cNvPr id="582" name="Google Shape;582;p37"/>
          <p:cNvSpPr txBox="1"/>
          <p:nvPr>
            <p:ph idx="14" type="subTitle"/>
          </p:nvPr>
        </p:nvSpPr>
        <p:spPr>
          <a:xfrm>
            <a:off x="6391500" y="1592697"/>
            <a:ext cx="2032500" cy="2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Emails Delivered</a:t>
            </a:r>
            <a:endParaRPr b="1"/>
          </a:p>
        </p:txBody>
      </p:sp>
      <p:sp>
        <p:nvSpPr>
          <p:cNvPr id="583" name="Google Shape;583;p37"/>
          <p:cNvSpPr txBox="1"/>
          <p:nvPr>
            <p:ph idx="15" type="subTitle"/>
          </p:nvPr>
        </p:nvSpPr>
        <p:spPr>
          <a:xfrm>
            <a:off x="6391500" y="1824323"/>
            <a:ext cx="2032500" cy="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emails delivered to the HCP through campaigns in that week</a:t>
            </a:r>
            <a:endParaRPr/>
          </a:p>
        </p:txBody>
      </p:sp>
      <p:sp>
        <p:nvSpPr>
          <p:cNvPr id="584" name="Google Shape;584;p37"/>
          <p:cNvSpPr txBox="1"/>
          <p:nvPr>
            <p:ph idx="9" type="subTitle"/>
          </p:nvPr>
        </p:nvSpPr>
        <p:spPr>
          <a:xfrm>
            <a:off x="6391500" y="3742949"/>
            <a:ext cx="2032500" cy="2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Physician Speciality</a:t>
            </a:r>
            <a:endParaRPr b="1"/>
          </a:p>
        </p:txBody>
      </p:sp>
      <p:sp>
        <p:nvSpPr>
          <p:cNvPr id="585" name="Google Shape;585;p37"/>
          <p:cNvSpPr txBox="1"/>
          <p:nvPr>
            <p:ph idx="13" type="subTitle"/>
          </p:nvPr>
        </p:nvSpPr>
        <p:spPr>
          <a:xfrm>
            <a:off x="6391500" y="3976774"/>
            <a:ext cx="2032500" cy="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Medical speciality of the HCP (Dermatologist, General Physician, Nurse Practitioner)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" name="Google Shape;590;p38"/>
          <p:cNvGrpSpPr/>
          <p:nvPr/>
        </p:nvGrpSpPr>
        <p:grpSpPr>
          <a:xfrm>
            <a:off x="1270400" y="934706"/>
            <a:ext cx="2419225" cy="4892225"/>
            <a:chOff x="2489600" y="934706"/>
            <a:chExt cx="2419225" cy="4892225"/>
          </a:xfrm>
        </p:grpSpPr>
        <p:sp>
          <p:nvSpPr>
            <p:cNvPr id="591" name="Google Shape;591;p38"/>
            <p:cNvSpPr/>
            <p:nvPr/>
          </p:nvSpPr>
          <p:spPr>
            <a:xfrm>
              <a:off x="2489600" y="934706"/>
              <a:ext cx="2419225" cy="4892225"/>
            </a:xfrm>
            <a:custGeom>
              <a:rect b="b" l="l" r="r" t="t"/>
              <a:pathLst>
                <a:path extrusionOk="0" h="195689" w="96769">
                  <a:moveTo>
                    <a:pt x="48396" y="7631"/>
                  </a:moveTo>
                  <a:cubicBezTo>
                    <a:pt x="53453" y="7653"/>
                    <a:pt x="58488" y="8607"/>
                    <a:pt x="63190" y="10470"/>
                  </a:cubicBezTo>
                  <a:cubicBezTo>
                    <a:pt x="70731" y="13419"/>
                    <a:pt x="77229" y="18543"/>
                    <a:pt x="81842" y="25197"/>
                  </a:cubicBezTo>
                  <a:cubicBezTo>
                    <a:pt x="86589" y="31984"/>
                    <a:pt x="89139" y="40079"/>
                    <a:pt x="89117" y="48374"/>
                  </a:cubicBezTo>
                  <a:cubicBezTo>
                    <a:pt x="89117" y="70842"/>
                    <a:pt x="70864" y="89117"/>
                    <a:pt x="48396" y="89117"/>
                  </a:cubicBezTo>
                  <a:cubicBezTo>
                    <a:pt x="42341" y="89117"/>
                    <a:pt x="36353" y="87764"/>
                    <a:pt x="30897" y="85125"/>
                  </a:cubicBezTo>
                  <a:cubicBezTo>
                    <a:pt x="24065" y="81843"/>
                    <a:pt x="18254" y="76741"/>
                    <a:pt x="14129" y="70376"/>
                  </a:cubicBezTo>
                  <a:cubicBezTo>
                    <a:pt x="9893" y="63811"/>
                    <a:pt x="7653" y="56181"/>
                    <a:pt x="7653" y="48374"/>
                  </a:cubicBezTo>
                  <a:cubicBezTo>
                    <a:pt x="7653" y="25906"/>
                    <a:pt x="25928" y="7631"/>
                    <a:pt x="48396" y="7631"/>
                  </a:cubicBezTo>
                  <a:close/>
                  <a:moveTo>
                    <a:pt x="48396" y="1"/>
                  </a:moveTo>
                  <a:cubicBezTo>
                    <a:pt x="21714" y="1"/>
                    <a:pt x="1" y="21715"/>
                    <a:pt x="1" y="48374"/>
                  </a:cubicBezTo>
                  <a:cubicBezTo>
                    <a:pt x="1" y="67027"/>
                    <a:pt x="10980" y="84216"/>
                    <a:pt x="27969" y="92178"/>
                  </a:cubicBezTo>
                  <a:cubicBezTo>
                    <a:pt x="33115" y="94596"/>
                    <a:pt x="38637" y="96082"/>
                    <a:pt x="44293" y="96592"/>
                  </a:cubicBezTo>
                  <a:lnTo>
                    <a:pt x="45690" y="96703"/>
                  </a:lnTo>
                  <a:lnTo>
                    <a:pt x="45690" y="109256"/>
                  </a:lnTo>
                  <a:lnTo>
                    <a:pt x="43494" y="109256"/>
                  </a:lnTo>
                  <a:cubicBezTo>
                    <a:pt x="42363" y="109256"/>
                    <a:pt x="41454" y="110166"/>
                    <a:pt x="41454" y="111297"/>
                  </a:cubicBezTo>
                  <a:lnTo>
                    <a:pt x="41454" y="193648"/>
                  </a:lnTo>
                  <a:cubicBezTo>
                    <a:pt x="41454" y="194780"/>
                    <a:pt x="42363" y="195689"/>
                    <a:pt x="43494" y="195689"/>
                  </a:cubicBezTo>
                  <a:lnTo>
                    <a:pt x="53298" y="195689"/>
                  </a:lnTo>
                  <a:cubicBezTo>
                    <a:pt x="54407" y="195689"/>
                    <a:pt x="55338" y="194780"/>
                    <a:pt x="55338" y="193648"/>
                  </a:cubicBezTo>
                  <a:lnTo>
                    <a:pt x="55338" y="111297"/>
                  </a:lnTo>
                  <a:cubicBezTo>
                    <a:pt x="55338" y="110166"/>
                    <a:pt x="54407" y="109256"/>
                    <a:pt x="53298" y="109256"/>
                  </a:cubicBezTo>
                  <a:lnTo>
                    <a:pt x="51102" y="109256"/>
                  </a:lnTo>
                  <a:lnTo>
                    <a:pt x="51102" y="96703"/>
                  </a:lnTo>
                  <a:lnTo>
                    <a:pt x="52499" y="96592"/>
                  </a:lnTo>
                  <a:cubicBezTo>
                    <a:pt x="77318" y="94485"/>
                    <a:pt x="96769" y="73326"/>
                    <a:pt x="96769" y="48374"/>
                  </a:cubicBezTo>
                  <a:cubicBezTo>
                    <a:pt x="96769" y="28524"/>
                    <a:pt x="84814" y="10891"/>
                    <a:pt x="66317" y="3483"/>
                  </a:cubicBezTo>
                  <a:cubicBezTo>
                    <a:pt x="60617" y="1199"/>
                    <a:pt x="54540" y="1"/>
                    <a:pt x="48396" y="1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8"/>
            <p:cNvSpPr/>
            <p:nvPr/>
          </p:nvSpPr>
          <p:spPr>
            <a:xfrm>
              <a:off x="3604125" y="3280731"/>
              <a:ext cx="187425" cy="429750"/>
            </a:xfrm>
            <a:custGeom>
              <a:rect b="b" l="l" r="r" t="t"/>
              <a:pathLst>
                <a:path extrusionOk="0" h="17190" w="7497">
                  <a:moveTo>
                    <a:pt x="0" y="1"/>
                  </a:moveTo>
                  <a:lnTo>
                    <a:pt x="0" y="17190"/>
                  </a:lnTo>
                  <a:lnTo>
                    <a:pt x="7497" y="17190"/>
                  </a:lnTo>
                  <a:lnTo>
                    <a:pt x="7497" y="1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3" name="Google Shape;593;p38"/>
          <p:cNvSpPr txBox="1"/>
          <p:nvPr>
            <p:ph type="title"/>
          </p:nvPr>
        </p:nvSpPr>
        <p:spPr>
          <a:xfrm>
            <a:off x="4582550" y="1453900"/>
            <a:ext cx="4558500" cy="61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 (EDA)</a:t>
            </a:r>
            <a:endParaRPr/>
          </a:p>
        </p:txBody>
      </p:sp>
      <p:sp>
        <p:nvSpPr>
          <p:cNvPr id="594" name="Google Shape;594;p38"/>
          <p:cNvSpPr txBox="1"/>
          <p:nvPr>
            <p:ph idx="4294967295" type="title"/>
          </p:nvPr>
        </p:nvSpPr>
        <p:spPr>
          <a:xfrm>
            <a:off x="4617000" y="531513"/>
            <a:ext cx="3993600" cy="9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/>
              <a:t>02</a:t>
            </a:r>
            <a:endParaRPr b="1" sz="4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39"/>
          <p:cNvPicPr preferRelativeResize="0"/>
          <p:nvPr/>
        </p:nvPicPr>
        <p:blipFill rotWithShape="1">
          <a:blip r:embed="rId3">
            <a:alphaModFix/>
          </a:blip>
          <a:srcRect b="24347" l="9711" r="46506" t="15961"/>
          <a:stretch/>
        </p:blipFill>
        <p:spPr>
          <a:xfrm>
            <a:off x="451050" y="1090925"/>
            <a:ext cx="2763001" cy="301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9"/>
          <p:cNvPicPr preferRelativeResize="0"/>
          <p:nvPr/>
        </p:nvPicPr>
        <p:blipFill rotWithShape="1">
          <a:blip r:embed="rId4">
            <a:alphaModFix/>
          </a:blip>
          <a:srcRect b="25093" l="10319" r="47628" t="23904"/>
          <a:stretch/>
        </p:blipFill>
        <p:spPr>
          <a:xfrm>
            <a:off x="5817725" y="1590200"/>
            <a:ext cx="2807150" cy="2702625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39"/>
          <p:cNvSpPr txBox="1"/>
          <p:nvPr>
            <p:ph type="title"/>
          </p:nvPr>
        </p:nvSpPr>
        <p:spPr>
          <a:xfrm>
            <a:off x="720000" y="3876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Distribution of HCP Data </a:t>
            </a:r>
            <a:endParaRPr b="1"/>
          </a:p>
        </p:txBody>
      </p:sp>
      <p:sp>
        <p:nvSpPr>
          <p:cNvPr id="602" name="Google Shape;602;p39"/>
          <p:cNvSpPr txBox="1"/>
          <p:nvPr>
            <p:ph idx="3" type="subTitle"/>
          </p:nvPr>
        </p:nvSpPr>
        <p:spPr>
          <a:xfrm>
            <a:off x="491400" y="1055800"/>
            <a:ext cx="2763000" cy="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Speciality of HCP</a:t>
            </a:r>
            <a:endParaRPr b="1"/>
          </a:p>
        </p:txBody>
      </p:sp>
      <p:sp>
        <p:nvSpPr>
          <p:cNvPr id="603" name="Google Shape;603;p39"/>
          <p:cNvSpPr txBox="1"/>
          <p:nvPr>
            <p:ph idx="4" type="subTitle"/>
          </p:nvPr>
        </p:nvSpPr>
        <p:spPr>
          <a:xfrm>
            <a:off x="5825350" y="1089000"/>
            <a:ext cx="2763000" cy="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Segment of HCP</a:t>
            </a:r>
            <a:endParaRPr b="1"/>
          </a:p>
        </p:txBody>
      </p:sp>
      <p:pic>
        <p:nvPicPr>
          <p:cNvPr id="604" name="Google Shape;604;p39"/>
          <p:cNvPicPr preferRelativeResize="0"/>
          <p:nvPr/>
        </p:nvPicPr>
        <p:blipFill rotWithShape="1">
          <a:blip r:embed="rId3">
            <a:alphaModFix/>
          </a:blip>
          <a:srcRect b="72556" l="61513" r="17872" t="15961"/>
          <a:stretch/>
        </p:blipFill>
        <p:spPr>
          <a:xfrm>
            <a:off x="2941175" y="1794300"/>
            <a:ext cx="1441028" cy="67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9"/>
          <p:cNvPicPr preferRelativeResize="0"/>
          <p:nvPr/>
        </p:nvPicPr>
        <p:blipFill rotWithShape="1">
          <a:blip r:embed="rId4">
            <a:alphaModFix/>
          </a:blip>
          <a:srcRect b="67018" l="63243" r="22791" t="16744"/>
          <a:stretch/>
        </p:blipFill>
        <p:spPr>
          <a:xfrm>
            <a:off x="4773400" y="1794300"/>
            <a:ext cx="747153" cy="67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0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Influence on Brand Rx Value</a:t>
            </a:r>
            <a:endParaRPr b="1"/>
          </a:p>
        </p:txBody>
      </p:sp>
      <p:pic>
        <p:nvPicPr>
          <p:cNvPr id="611" name="Google Shape;611;p40"/>
          <p:cNvPicPr preferRelativeResize="0"/>
          <p:nvPr/>
        </p:nvPicPr>
        <p:blipFill rotWithShape="1">
          <a:blip r:embed="rId3">
            <a:alphaModFix/>
          </a:blip>
          <a:srcRect b="16920" l="0" r="0" t="4850"/>
          <a:stretch/>
        </p:blipFill>
        <p:spPr>
          <a:xfrm>
            <a:off x="1024800" y="1261375"/>
            <a:ext cx="2945750" cy="383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40"/>
          <p:cNvPicPr preferRelativeResize="0"/>
          <p:nvPr/>
        </p:nvPicPr>
        <p:blipFill rotWithShape="1">
          <a:blip r:embed="rId4">
            <a:alphaModFix/>
          </a:blip>
          <a:srcRect b="18500" l="0" r="0" t="4190"/>
          <a:stretch/>
        </p:blipFill>
        <p:spPr>
          <a:xfrm>
            <a:off x="5797325" y="1261375"/>
            <a:ext cx="2541125" cy="3745375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40"/>
          <p:cNvSpPr txBox="1"/>
          <p:nvPr>
            <p:ph idx="3" type="subTitle"/>
          </p:nvPr>
        </p:nvSpPr>
        <p:spPr>
          <a:xfrm>
            <a:off x="-989050" y="1208200"/>
            <a:ext cx="2763000" cy="33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Speciality of HCP</a:t>
            </a:r>
            <a:endParaRPr b="1"/>
          </a:p>
        </p:txBody>
      </p:sp>
      <p:sp>
        <p:nvSpPr>
          <p:cNvPr id="614" name="Google Shape;614;p40"/>
          <p:cNvSpPr txBox="1"/>
          <p:nvPr>
            <p:ph idx="3" type="subTitle"/>
          </p:nvPr>
        </p:nvSpPr>
        <p:spPr>
          <a:xfrm>
            <a:off x="3430550" y="1208200"/>
            <a:ext cx="2763000" cy="33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Segment of HCP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41"/>
          <p:cNvPicPr preferRelativeResize="0"/>
          <p:nvPr/>
        </p:nvPicPr>
        <p:blipFill rotWithShape="1">
          <a:blip r:embed="rId3">
            <a:alphaModFix/>
          </a:blip>
          <a:srcRect b="10857" l="3993" r="0" t="6257"/>
          <a:stretch/>
        </p:blipFill>
        <p:spPr>
          <a:xfrm>
            <a:off x="872400" y="652800"/>
            <a:ext cx="7570773" cy="3833823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41"/>
          <p:cNvSpPr txBox="1"/>
          <p:nvPr>
            <p:ph idx="4294967295" type="title"/>
          </p:nvPr>
        </p:nvSpPr>
        <p:spPr>
          <a:xfrm>
            <a:off x="872400" y="-69600"/>
            <a:ext cx="77040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Geographical Distribution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linical Case 06-2023">
  <a:themeElements>
    <a:clrScheme name="Simple Light">
      <a:dk1>
        <a:srgbClr val="4AA276"/>
      </a:dk1>
      <a:lt1>
        <a:srgbClr val="FFFFFF"/>
      </a:lt1>
      <a:dk2>
        <a:srgbClr val="595959"/>
      </a:dk2>
      <a:lt2>
        <a:srgbClr val="EEEEEE"/>
      </a:lt2>
      <a:accent1>
        <a:srgbClr val="62C090"/>
      </a:accent1>
      <a:accent2>
        <a:srgbClr val="F7A68E"/>
      </a:accent2>
      <a:accent3>
        <a:srgbClr val="0A2E4E"/>
      </a:accent3>
      <a:accent4>
        <a:srgbClr val="ED3024"/>
      </a:accent4>
      <a:accent5>
        <a:srgbClr val="D1D1D1"/>
      </a:accent5>
      <a:accent6>
        <a:srgbClr val="F3E0A0"/>
      </a:accent6>
      <a:hlink>
        <a:srgbClr val="4AA27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